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0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3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3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2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8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7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6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3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A3895-C19A-4F7B-A095-7F126653B1A0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CF61-CE59-400B-A421-0C10A979E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tevespangler.com/stevespangler/uploads/2009/09/Slime-Spangler-Halloween-Science-Win-25-Gallon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69" y="457200"/>
            <a:ext cx="4319699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for Slime!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Making a cross-linked polymer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polymer!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polyvinyl alcohol (PVA)</a:t>
            </a:r>
          </a:p>
          <a:p>
            <a:r>
              <a:rPr lang="en-US" dirty="0" smtClean="0"/>
              <a:t>This is a repeating monomer of vinyl alcohol </a:t>
            </a:r>
            <a:endParaRPr lang="en-US" dirty="0"/>
          </a:p>
        </p:txBody>
      </p:sp>
      <p:pic>
        <p:nvPicPr>
          <p:cNvPr id="1028" name="Picture 4" descr="PVA polyethen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36587"/>
            <a:ext cx="610678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5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a few drops of boric acid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acts as a cross-linker</a:t>
            </a:r>
          </a:p>
          <a:p>
            <a:r>
              <a:rPr lang="en-US" dirty="0" smtClean="0"/>
              <a:t>Formula is Na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 + 10H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Boric acid forms borate ion in water: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PVA borate 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429000"/>
            <a:ext cx="4807404" cy="284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2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98"/>
            <a:ext cx="8229600" cy="1143000"/>
          </a:xfrm>
        </p:spPr>
        <p:txBody>
          <a:bodyPr/>
          <a:lstStyle/>
          <a:p>
            <a:r>
              <a:rPr lang="en-US" dirty="0" smtClean="0"/>
              <a:t>Mix together, and…….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Borate ion forms cross-links with the OH in PVA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756" y="1524000"/>
            <a:ext cx="3718844" cy="522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5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6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 with the slime and answer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List 3 physical characteristics of your polymer.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Roll some of the mixture up into a ball and set it on the table. What does it do? 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What happens to it when it is slowly pulled?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How does it react when it is sharply pulled?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Does it bounce? Does it stretch? Can it shatter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A </a:t>
            </a:r>
            <a:r>
              <a:rPr lang="en-US" b="1" dirty="0"/>
              <a:t>fluid</a:t>
            </a:r>
            <a:r>
              <a:rPr lang="en-US" dirty="0"/>
              <a:t> is anything that flows (air, liquids, etc.) Is this polymer a fluid? Why/why not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7. Did you make a thermoplastic polymer or a thermoset polymer? How do you know?</a:t>
            </a:r>
          </a:p>
          <a:p>
            <a:pPr marL="0" indent="0">
              <a:buNone/>
            </a:pPr>
            <a:r>
              <a:rPr lang="en-US" dirty="0" smtClean="0"/>
              <a:t>8. Has a physical or chemical change occurred? Explain…..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Time for Slime!</vt:lpstr>
      <vt:lpstr>Make a polymer!</vt:lpstr>
      <vt:lpstr>Add a few drops of boric acid solution</vt:lpstr>
      <vt:lpstr>Mix together, and…….</vt:lpstr>
      <vt:lpstr>Play with the slime and answer these:</vt:lpstr>
    </vt:vector>
  </TitlesOfParts>
  <Company>Amity Regional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for Slime!</dc:title>
  <dc:creator>Windows User</dc:creator>
  <cp:lastModifiedBy>Windows User</cp:lastModifiedBy>
  <cp:revision>4</cp:revision>
  <dcterms:created xsi:type="dcterms:W3CDTF">2011-12-06T21:27:07Z</dcterms:created>
  <dcterms:modified xsi:type="dcterms:W3CDTF">2011-12-06T21:53:48Z</dcterms:modified>
</cp:coreProperties>
</file>