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33" d="100"/>
          <a:sy n="33" d="100"/>
        </p:scale>
        <p:origin x="-2214" y="-16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B12CC3-BBB2-4B94-BDBB-DC6AED4B3297}" type="datetimeFigureOut">
              <a:rPr lang="en-US" smtClean="0"/>
              <a:pPr/>
              <a:t>5/23/2011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18E044-727D-4DF5-AE6B-A7B1865875D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Meteoroids</a:t>
            </a:r>
            <a:r>
              <a:rPr lang="en-US" baseline="0" dirty="0" smtClean="0"/>
              <a:t> range in size from sand grains to boulders. Comets can be several miles in diameter. Asteroids can range from boulder sized to 100s of miles (Ceres). Pluto is 2360 km in diameter. Our Moon is 3476 km in diameter. Uranus is 51,118 km in diameter.</a:t>
            </a:r>
            <a:endParaRPr lang="en-US" dirty="0"/>
          </a:p>
        </p:txBody>
      </p:sp>
      <p:sp>
        <p:nvSpPr>
          <p:cNvPr id="4" name="Slide Number Placeholder 3"/>
          <p:cNvSpPr>
            <a:spLocks noGrp="1"/>
          </p:cNvSpPr>
          <p:nvPr>
            <p:ph type="sldNum" sz="quarter" idx="10"/>
          </p:nvPr>
        </p:nvSpPr>
        <p:spPr/>
        <p:txBody>
          <a:bodyPr/>
          <a:lstStyle/>
          <a:p>
            <a:fld id="{9B18E044-727D-4DF5-AE6B-A7B1865875D6}"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Tell the students to think</a:t>
            </a:r>
            <a:r>
              <a:rPr lang="en-US" baseline="0" dirty="0" smtClean="0"/>
              <a:t> of overall distance (including perihelion and aphelion).  Meteor is closest because it burns up in our atmosphere. Next is Moon (384,000 km away). Next farthest is Ceres (2.8 AU from Sun). Next is Uranus (50 AU). Next is Pluto (102 AU). Last is the </a:t>
            </a:r>
            <a:r>
              <a:rPr lang="en-US" baseline="0" dirty="0" err="1" smtClean="0"/>
              <a:t>Oort</a:t>
            </a:r>
            <a:r>
              <a:rPr lang="en-US" baseline="0" dirty="0" smtClean="0"/>
              <a:t> Cloud (outside of Pluto).</a:t>
            </a:r>
            <a:endParaRPr lang="en-US" dirty="0"/>
          </a:p>
        </p:txBody>
      </p:sp>
      <p:sp>
        <p:nvSpPr>
          <p:cNvPr id="4" name="Slide Number Placeholder 3"/>
          <p:cNvSpPr>
            <a:spLocks noGrp="1"/>
          </p:cNvSpPr>
          <p:nvPr>
            <p:ph type="sldNum" sz="quarter" idx="10"/>
          </p:nvPr>
        </p:nvSpPr>
        <p:spPr/>
        <p:txBody>
          <a:bodyPr/>
          <a:lstStyle/>
          <a:p>
            <a:fld id="{9B18E044-727D-4DF5-AE6B-A7B1865875D6}"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E</a:t>
            </a:r>
            <a:r>
              <a:rPr lang="en-US" baseline="0" dirty="0" smtClean="0"/>
              <a:t>	2. C	3. A	4. B	5. D</a:t>
            </a:r>
            <a:endParaRPr lang="en-US" dirty="0"/>
          </a:p>
        </p:txBody>
      </p:sp>
      <p:sp>
        <p:nvSpPr>
          <p:cNvPr id="4" name="Slide Number Placeholder 3"/>
          <p:cNvSpPr>
            <a:spLocks noGrp="1"/>
          </p:cNvSpPr>
          <p:nvPr>
            <p:ph type="sldNum" sz="quarter" idx="10"/>
          </p:nvPr>
        </p:nvSpPr>
        <p:spPr/>
        <p:txBody>
          <a:bodyPr/>
          <a:lstStyle/>
          <a:p>
            <a:fld id="{9B18E044-727D-4DF5-AE6B-A7B1865875D6}"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8589582-C2C4-465D-8266-8DEE6BB75697}" type="datetimeFigureOut">
              <a:rPr lang="en-US" smtClean="0"/>
              <a:pPr/>
              <a:t>5/23/2011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293E774D-0711-450E-AD83-D50AB8C1842A}"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589582-C2C4-465D-8266-8DEE6BB75697}" type="datetimeFigureOut">
              <a:rPr lang="en-US" smtClean="0"/>
              <a:pPr/>
              <a:t>5/23/2011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3E774D-0711-450E-AD83-D50AB8C184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589582-C2C4-465D-8266-8DEE6BB75697}" type="datetimeFigureOut">
              <a:rPr lang="en-US" smtClean="0"/>
              <a:pPr/>
              <a:t>5/23/2011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3E774D-0711-450E-AD83-D50AB8C184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589582-C2C4-465D-8266-8DEE6BB75697}" type="datetimeFigureOut">
              <a:rPr lang="en-US" smtClean="0"/>
              <a:pPr/>
              <a:t>5/23/2011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3E774D-0711-450E-AD83-D50AB8C184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8589582-C2C4-465D-8266-8DEE6BB75697}" type="datetimeFigureOut">
              <a:rPr lang="en-US" smtClean="0"/>
              <a:pPr/>
              <a:t>5/23/2011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93E774D-0711-450E-AD83-D50AB8C1842A}"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589582-C2C4-465D-8266-8DEE6BB75697}" type="datetimeFigureOut">
              <a:rPr lang="en-US" smtClean="0"/>
              <a:pPr/>
              <a:t>5/23/2011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93E774D-0711-450E-AD83-D50AB8C184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8589582-C2C4-465D-8266-8DEE6BB75697}" type="datetimeFigureOut">
              <a:rPr lang="en-US" smtClean="0"/>
              <a:pPr/>
              <a:t>5/23/2011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93E774D-0711-450E-AD83-D50AB8C1842A}"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8589582-C2C4-465D-8266-8DEE6BB75697}" type="datetimeFigureOut">
              <a:rPr lang="en-US" smtClean="0"/>
              <a:pPr/>
              <a:t>5/23/2011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93E774D-0711-450E-AD83-D50AB8C184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8589582-C2C4-465D-8266-8DEE6BB75697}" type="datetimeFigureOut">
              <a:rPr lang="en-US" smtClean="0"/>
              <a:pPr/>
              <a:t>5/23/2011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93E774D-0711-450E-AD83-D50AB8C184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589582-C2C4-465D-8266-8DEE6BB75697}" type="datetimeFigureOut">
              <a:rPr lang="en-US" smtClean="0"/>
              <a:pPr/>
              <a:t>5/23/2011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93E774D-0711-450E-AD83-D50AB8C184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8589582-C2C4-465D-8266-8DEE6BB75697}" type="datetimeFigureOut">
              <a:rPr lang="en-US" smtClean="0"/>
              <a:pPr/>
              <a:t>5/23/2011</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293E774D-0711-450E-AD83-D50AB8C184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8589582-C2C4-465D-8266-8DEE6BB75697}" type="datetimeFigureOut">
              <a:rPr lang="en-US" smtClean="0"/>
              <a:pPr/>
              <a:t>5/23/2011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93E774D-0711-450E-AD83-D50AB8C1842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343400"/>
            <a:ext cx="8763000" cy="1975104"/>
          </a:xfrm>
        </p:spPr>
        <p:txBody>
          <a:bodyPr/>
          <a:lstStyle/>
          <a:p>
            <a:r>
              <a:rPr lang="en-US" sz="4800" dirty="0" smtClean="0"/>
              <a:t>HOW BIG AND HOW FAR AWAY?</a:t>
            </a:r>
            <a:endParaRPr lang="en-US" sz="4800" dirty="0"/>
          </a:p>
        </p:txBody>
      </p:sp>
      <p:sp>
        <p:nvSpPr>
          <p:cNvPr id="3" name="Subtitle 2"/>
          <p:cNvSpPr>
            <a:spLocks noGrp="1"/>
          </p:cNvSpPr>
          <p:nvPr>
            <p:ph type="subTitle" idx="1"/>
          </p:nvPr>
        </p:nvSpPr>
        <p:spPr/>
        <p:txBody>
          <a:bodyPr/>
          <a:lstStyle/>
          <a:p>
            <a:r>
              <a:rPr lang="en-US" dirty="0" smtClean="0"/>
              <a:t>A MINI QUIZ</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4457700" y="0"/>
            <a:ext cx="4686300" cy="3795903"/>
          </a:xfrm>
          <a:prstGeom prst="rect">
            <a:avLst/>
          </a:prstGeom>
          <a:noFill/>
          <a:ln w="9525">
            <a:noFill/>
            <a:miter lim="800000"/>
            <a:headEnd/>
            <a:tailEnd/>
          </a:ln>
        </p:spPr>
      </p:pic>
      <p:sp>
        <p:nvSpPr>
          <p:cNvPr id="7" name="TextBox 6"/>
          <p:cNvSpPr txBox="1"/>
          <p:nvPr/>
        </p:nvSpPr>
        <p:spPr>
          <a:xfrm>
            <a:off x="304800" y="0"/>
            <a:ext cx="4191000" cy="646331"/>
          </a:xfrm>
          <a:prstGeom prst="rect">
            <a:avLst/>
          </a:prstGeom>
          <a:noFill/>
        </p:spPr>
        <p:txBody>
          <a:bodyPr wrap="square" rtlCol="0">
            <a:spAutoFit/>
          </a:bodyPr>
          <a:lstStyle/>
          <a:p>
            <a:r>
              <a:rPr lang="en-US" b="1" dirty="0" smtClean="0"/>
              <a:t>Space Shuttle Endeavor</a:t>
            </a:r>
          </a:p>
          <a:p>
            <a:r>
              <a:rPr lang="en-US" b="1" dirty="0" smtClean="0"/>
              <a:t>5/16/11        http://tinyurl.com/6agyuhm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295400"/>
          </a:xfrm>
        </p:spPr>
        <p:txBody>
          <a:bodyPr/>
          <a:lstStyle/>
          <a:p>
            <a:r>
              <a:rPr lang="en-US" dirty="0" smtClean="0"/>
              <a:t>Put in order from smallest to largest</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381000" y="1524000"/>
            <a:ext cx="2971800" cy="2389327"/>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457200" y="4572000"/>
            <a:ext cx="2515774" cy="1752600"/>
          </a:xfrm>
          <a:prstGeom prst="rect">
            <a:avLst/>
          </a:prstGeom>
          <a:noFill/>
          <a:ln w="9525">
            <a:noFill/>
            <a:miter lim="800000"/>
            <a:headEnd/>
            <a:tailEnd/>
          </a:ln>
        </p:spPr>
      </p:pic>
      <p:pic>
        <p:nvPicPr>
          <p:cNvPr id="2052" name="Picture 4"/>
          <p:cNvPicPr>
            <a:picLocks noChangeAspect="1" noChangeArrowheads="1"/>
          </p:cNvPicPr>
          <p:nvPr/>
        </p:nvPicPr>
        <p:blipFill>
          <a:blip r:embed="rId5" cstate="print"/>
          <a:srcRect/>
          <a:stretch>
            <a:fillRect/>
          </a:stretch>
        </p:blipFill>
        <p:spPr bwMode="auto">
          <a:xfrm>
            <a:off x="3962400" y="1905000"/>
            <a:ext cx="1905000" cy="1857375"/>
          </a:xfrm>
          <a:prstGeom prst="rect">
            <a:avLst/>
          </a:prstGeom>
          <a:noFill/>
          <a:ln w="9525">
            <a:noFill/>
            <a:miter lim="800000"/>
            <a:headEnd/>
            <a:tailEnd/>
          </a:ln>
        </p:spPr>
      </p:pic>
      <p:pic>
        <p:nvPicPr>
          <p:cNvPr id="2053" name="Picture 5"/>
          <p:cNvPicPr>
            <a:picLocks noChangeAspect="1" noChangeArrowheads="1"/>
          </p:cNvPicPr>
          <p:nvPr/>
        </p:nvPicPr>
        <p:blipFill>
          <a:blip r:embed="rId6" cstate="print"/>
          <a:srcRect/>
          <a:stretch>
            <a:fillRect/>
          </a:stretch>
        </p:blipFill>
        <p:spPr bwMode="auto">
          <a:xfrm>
            <a:off x="7086600" y="1905000"/>
            <a:ext cx="1600200" cy="1600200"/>
          </a:xfrm>
          <a:prstGeom prst="rect">
            <a:avLst/>
          </a:prstGeom>
          <a:noFill/>
          <a:ln w="9525">
            <a:noFill/>
            <a:miter lim="800000"/>
            <a:headEnd/>
            <a:tailEnd/>
          </a:ln>
        </p:spPr>
      </p:pic>
      <p:pic>
        <p:nvPicPr>
          <p:cNvPr id="2054" name="Picture 6"/>
          <p:cNvPicPr>
            <a:picLocks noChangeAspect="1" noChangeArrowheads="1"/>
          </p:cNvPicPr>
          <p:nvPr/>
        </p:nvPicPr>
        <p:blipFill>
          <a:blip r:embed="rId7" cstate="print"/>
          <a:srcRect/>
          <a:stretch>
            <a:fillRect/>
          </a:stretch>
        </p:blipFill>
        <p:spPr bwMode="auto">
          <a:xfrm>
            <a:off x="3657600" y="4038600"/>
            <a:ext cx="2362200" cy="2362200"/>
          </a:xfrm>
          <a:prstGeom prst="rect">
            <a:avLst/>
          </a:prstGeom>
          <a:noFill/>
          <a:ln w="9525">
            <a:noFill/>
            <a:miter lim="800000"/>
            <a:headEnd/>
            <a:tailEnd/>
          </a:ln>
        </p:spPr>
      </p:pic>
      <p:pic>
        <p:nvPicPr>
          <p:cNvPr id="2055" name="Picture 7"/>
          <p:cNvPicPr>
            <a:picLocks noChangeAspect="1" noChangeArrowheads="1"/>
          </p:cNvPicPr>
          <p:nvPr/>
        </p:nvPicPr>
        <p:blipFill>
          <a:blip r:embed="rId8" cstate="print"/>
          <a:srcRect/>
          <a:stretch>
            <a:fillRect/>
          </a:stretch>
        </p:blipFill>
        <p:spPr bwMode="auto">
          <a:xfrm>
            <a:off x="6286500" y="4724400"/>
            <a:ext cx="2857500" cy="1647825"/>
          </a:xfrm>
          <a:prstGeom prst="rect">
            <a:avLst/>
          </a:prstGeom>
          <a:noFill/>
          <a:ln w="9525">
            <a:noFill/>
            <a:miter lim="800000"/>
            <a:headEnd/>
            <a:tailEnd/>
          </a:ln>
        </p:spPr>
      </p:pic>
      <p:sp>
        <p:nvSpPr>
          <p:cNvPr id="10" name="TextBox 9"/>
          <p:cNvSpPr txBox="1"/>
          <p:nvPr/>
        </p:nvSpPr>
        <p:spPr>
          <a:xfrm>
            <a:off x="457200" y="3505200"/>
            <a:ext cx="1385455" cy="461665"/>
          </a:xfrm>
          <a:prstGeom prst="rect">
            <a:avLst/>
          </a:prstGeom>
          <a:noFill/>
        </p:spPr>
        <p:txBody>
          <a:bodyPr wrap="square" rtlCol="0">
            <a:spAutoFit/>
          </a:bodyPr>
          <a:lstStyle/>
          <a:p>
            <a:r>
              <a:rPr lang="en-US" sz="2400" dirty="0" smtClean="0"/>
              <a:t>Asteroid</a:t>
            </a:r>
            <a:endParaRPr lang="en-US" sz="2400" dirty="0"/>
          </a:p>
        </p:txBody>
      </p:sp>
      <p:sp>
        <p:nvSpPr>
          <p:cNvPr id="11" name="TextBox 10"/>
          <p:cNvSpPr txBox="1"/>
          <p:nvPr/>
        </p:nvSpPr>
        <p:spPr>
          <a:xfrm>
            <a:off x="3352800" y="3429000"/>
            <a:ext cx="1905000" cy="461665"/>
          </a:xfrm>
          <a:prstGeom prst="rect">
            <a:avLst/>
          </a:prstGeom>
          <a:noFill/>
        </p:spPr>
        <p:txBody>
          <a:bodyPr wrap="square" rtlCol="0">
            <a:spAutoFit/>
          </a:bodyPr>
          <a:lstStyle/>
          <a:p>
            <a:r>
              <a:rPr lang="en-US" sz="2400" dirty="0" smtClean="0"/>
              <a:t>Pluto</a:t>
            </a:r>
            <a:endParaRPr lang="en-US" sz="2400" dirty="0"/>
          </a:p>
        </p:txBody>
      </p:sp>
      <p:sp>
        <p:nvSpPr>
          <p:cNvPr id="12" name="TextBox 11"/>
          <p:cNvSpPr txBox="1"/>
          <p:nvPr/>
        </p:nvSpPr>
        <p:spPr>
          <a:xfrm>
            <a:off x="6629400" y="3429000"/>
            <a:ext cx="1295400" cy="461665"/>
          </a:xfrm>
          <a:prstGeom prst="rect">
            <a:avLst/>
          </a:prstGeom>
          <a:noFill/>
        </p:spPr>
        <p:txBody>
          <a:bodyPr wrap="square" rtlCol="0">
            <a:spAutoFit/>
          </a:bodyPr>
          <a:lstStyle/>
          <a:p>
            <a:r>
              <a:rPr lang="en-US" sz="2400" dirty="0" smtClean="0"/>
              <a:t>Moon</a:t>
            </a:r>
            <a:endParaRPr lang="en-US" sz="2400" dirty="0"/>
          </a:p>
        </p:txBody>
      </p:sp>
      <p:sp>
        <p:nvSpPr>
          <p:cNvPr id="16" name="TextBox 15"/>
          <p:cNvSpPr txBox="1"/>
          <p:nvPr/>
        </p:nvSpPr>
        <p:spPr>
          <a:xfrm>
            <a:off x="457200" y="5867400"/>
            <a:ext cx="1905000" cy="461665"/>
          </a:xfrm>
          <a:prstGeom prst="rect">
            <a:avLst/>
          </a:prstGeom>
          <a:noFill/>
        </p:spPr>
        <p:txBody>
          <a:bodyPr wrap="square" rtlCol="0">
            <a:spAutoFit/>
          </a:bodyPr>
          <a:lstStyle/>
          <a:p>
            <a:r>
              <a:rPr lang="en-US" sz="2400" dirty="0" smtClean="0"/>
              <a:t>Comet</a:t>
            </a:r>
            <a:endParaRPr lang="en-US" sz="2400" dirty="0"/>
          </a:p>
        </p:txBody>
      </p:sp>
      <p:sp>
        <p:nvSpPr>
          <p:cNvPr id="17" name="TextBox 16"/>
          <p:cNvSpPr txBox="1"/>
          <p:nvPr/>
        </p:nvSpPr>
        <p:spPr>
          <a:xfrm>
            <a:off x="3657600" y="5943600"/>
            <a:ext cx="1905000" cy="461665"/>
          </a:xfrm>
          <a:prstGeom prst="rect">
            <a:avLst/>
          </a:prstGeom>
          <a:noFill/>
        </p:spPr>
        <p:txBody>
          <a:bodyPr wrap="square" rtlCol="0">
            <a:spAutoFit/>
          </a:bodyPr>
          <a:lstStyle/>
          <a:p>
            <a:r>
              <a:rPr lang="en-US" sz="2400" dirty="0" smtClean="0"/>
              <a:t>Uranus</a:t>
            </a:r>
            <a:endParaRPr lang="en-US" sz="2400" dirty="0"/>
          </a:p>
        </p:txBody>
      </p:sp>
      <p:sp>
        <p:nvSpPr>
          <p:cNvPr id="18" name="TextBox 17"/>
          <p:cNvSpPr txBox="1"/>
          <p:nvPr/>
        </p:nvSpPr>
        <p:spPr>
          <a:xfrm>
            <a:off x="7239000" y="5867400"/>
            <a:ext cx="1905000" cy="461665"/>
          </a:xfrm>
          <a:prstGeom prst="rect">
            <a:avLst/>
          </a:prstGeom>
          <a:noFill/>
        </p:spPr>
        <p:txBody>
          <a:bodyPr wrap="square" rtlCol="0">
            <a:spAutoFit/>
          </a:bodyPr>
          <a:lstStyle/>
          <a:p>
            <a:r>
              <a:rPr lang="en-US" sz="2400" dirty="0" smtClean="0"/>
              <a:t>Meteor</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295400"/>
          </a:xfrm>
        </p:spPr>
        <p:txBody>
          <a:bodyPr/>
          <a:lstStyle/>
          <a:p>
            <a:r>
              <a:rPr lang="en-US" dirty="0" smtClean="0"/>
              <a:t>Now put them in order from closest to farthest</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381000" y="1524000"/>
            <a:ext cx="2971800" cy="2389327"/>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457200" y="4572000"/>
            <a:ext cx="2515774" cy="1752600"/>
          </a:xfrm>
          <a:prstGeom prst="rect">
            <a:avLst/>
          </a:prstGeom>
          <a:noFill/>
          <a:ln w="9525">
            <a:noFill/>
            <a:miter lim="800000"/>
            <a:headEnd/>
            <a:tailEnd/>
          </a:ln>
        </p:spPr>
      </p:pic>
      <p:pic>
        <p:nvPicPr>
          <p:cNvPr id="2052" name="Picture 4"/>
          <p:cNvPicPr>
            <a:picLocks noChangeAspect="1" noChangeArrowheads="1"/>
          </p:cNvPicPr>
          <p:nvPr/>
        </p:nvPicPr>
        <p:blipFill>
          <a:blip r:embed="rId5" cstate="print"/>
          <a:srcRect/>
          <a:stretch>
            <a:fillRect/>
          </a:stretch>
        </p:blipFill>
        <p:spPr bwMode="auto">
          <a:xfrm>
            <a:off x="3962400" y="1905000"/>
            <a:ext cx="1905000" cy="1857375"/>
          </a:xfrm>
          <a:prstGeom prst="rect">
            <a:avLst/>
          </a:prstGeom>
          <a:noFill/>
          <a:ln w="9525">
            <a:noFill/>
            <a:miter lim="800000"/>
            <a:headEnd/>
            <a:tailEnd/>
          </a:ln>
        </p:spPr>
      </p:pic>
      <p:pic>
        <p:nvPicPr>
          <p:cNvPr id="2053" name="Picture 5"/>
          <p:cNvPicPr>
            <a:picLocks noChangeAspect="1" noChangeArrowheads="1"/>
          </p:cNvPicPr>
          <p:nvPr/>
        </p:nvPicPr>
        <p:blipFill>
          <a:blip r:embed="rId6" cstate="print"/>
          <a:srcRect/>
          <a:stretch>
            <a:fillRect/>
          </a:stretch>
        </p:blipFill>
        <p:spPr bwMode="auto">
          <a:xfrm>
            <a:off x="7086600" y="1905000"/>
            <a:ext cx="1600200" cy="1600200"/>
          </a:xfrm>
          <a:prstGeom prst="rect">
            <a:avLst/>
          </a:prstGeom>
          <a:noFill/>
          <a:ln w="9525">
            <a:noFill/>
            <a:miter lim="800000"/>
            <a:headEnd/>
            <a:tailEnd/>
          </a:ln>
        </p:spPr>
      </p:pic>
      <p:pic>
        <p:nvPicPr>
          <p:cNvPr id="2054" name="Picture 6"/>
          <p:cNvPicPr>
            <a:picLocks noChangeAspect="1" noChangeArrowheads="1"/>
          </p:cNvPicPr>
          <p:nvPr/>
        </p:nvPicPr>
        <p:blipFill>
          <a:blip r:embed="rId7" cstate="print"/>
          <a:srcRect/>
          <a:stretch>
            <a:fillRect/>
          </a:stretch>
        </p:blipFill>
        <p:spPr bwMode="auto">
          <a:xfrm>
            <a:off x="3657600" y="4038600"/>
            <a:ext cx="2362200" cy="2362200"/>
          </a:xfrm>
          <a:prstGeom prst="rect">
            <a:avLst/>
          </a:prstGeom>
          <a:noFill/>
          <a:ln w="9525">
            <a:noFill/>
            <a:miter lim="800000"/>
            <a:headEnd/>
            <a:tailEnd/>
          </a:ln>
        </p:spPr>
      </p:pic>
      <p:pic>
        <p:nvPicPr>
          <p:cNvPr id="2055" name="Picture 7"/>
          <p:cNvPicPr>
            <a:picLocks noChangeAspect="1" noChangeArrowheads="1"/>
          </p:cNvPicPr>
          <p:nvPr/>
        </p:nvPicPr>
        <p:blipFill>
          <a:blip r:embed="rId8" cstate="print"/>
          <a:srcRect/>
          <a:stretch>
            <a:fillRect/>
          </a:stretch>
        </p:blipFill>
        <p:spPr bwMode="auto">
          <a:xfrm>
            <a:off x="6286500" y="4724400"/>
            <a:ext cx="2857500" cy="1647825"/>
          </a:xfrm>
          <a:prstGeom prst="rect">
            <a:avLst/>
          </a:prstGeom>
          <a:noFill/>
          <a:ln w="9525">
            <a:noFill/>
            <a:miter lim="800000"/>
            <a:headEnd/>
            <a:tailEnd/>
          </a:ln>
        </p:spPr>
      </p:pic>
      <p:sp>
        <p:nvSpPr>
          <p:cNvPr id="10" name="TextBox 9"/>
          <p:cNvSpPr txBox="1"/>
          <p:nvPr/>
        </p:nvSpPr>
        <p:spPr>
          <a:xfrm>
            <a:off x="457200" y="3505200"/>
            <a:ext cx="1385455" cy="461665"/>
          </a:xfrm>
          <a:prstGeom prst="rect">
            <a:avLst/>
          </a:prstGeom>
          <a:noFill/>
        </p:spPr>
        <p:txBody>
          <a:bodyPr wrap="square" rtlCol="0">
            <a:spAutoFit/>
          </a:bodyPr>
          <a:lstStyle/>
          <a:p>
            <a:r>
              <a:rPr lang="en-US" sz="2400" dirty="0" smtClean="0"/>
              <a:t>Asteroid</a:t>
            </a:r>
            <a:endParaRPr lang="en-US" sz="2400" dirty="0"/>
          </a:p>
        </p:txBody>
      </p:sp>
      <p:sp>
        <p:nvSpPr>
          <p:cNvPr id="11" name="TextBox 10"/>
          <p:cNvSpPr txBox="1"/>
          <p:nvPr/>
        </p:nvSpPr>
        <p:spPr>
          <a:xfrm>
            <a:off x="3352800" y="3429000"/>
            <a:ext cx="1905000" cy="461665"/>
          </a:xfrm>
          <a:prstGeom prst="rect">
            <a:avLst/>
          </a:prstGeom>
          <a:noFill/>
        </p:spPr>
        <p:txBody>
          <a:bodyPr wrap="square" rtlCol="0">
            <a:spAutoFit/>
          </a:bodyPr>
          <a:lstStyle/>
          <a:p>
            <a:r>
              <a:rPr lang="en-US" sz="2400" dirty="0" smtClean="0"/>
              <a:t>Pluto</a:t>
            </a:r>
            <a:endParaRPr lang="en-US" sz="2400" dirty="0"/>
          </a:p>
        </p:txBody>
      </p:sp>
      <p:sp>
        <p:nvSpPr>
          <p:cNvPr id="12" name="TextBox 11"/>
          <p:cNvSpPr txBox="1"/>
          <p:nvPr/>
        </p:nvSpPr>
        <p:spPr>
          <a:xfrm>
            <a:off x="6629400" y="3429000"/>
            <a:ext cx="1295400" cy="461665"/>
          </a:xfrm>
          <a:prstGeom prst="rect">
            <a:avLst/>
          </a:prstGeom>
          <a:noFill/>
        </p:spPr>
        <p:txBody>
          <a:bodyPr wrap="square" rtlCol="0">
            <a:spAutoFit/>
          </a:bodyPr>
          <a:lstStyle/>
          <a:p>
            <a:r>
              <a:rPr lang="en-US" sz="2400" dirty="0" smtClean="0"/>
              <a:t>Moon</a:t>
            </a:r>
            <a:endParaRPr lang="en-US" sz="2400" dirty="0"/>
          </a:p>
        </p:txBody>
      </p:sp>
      <p:sp>
        <p:nvSpPr>
          <p:cNvPr id="16" name="TextBox 15"/>
          <p:cNvSpPr txBox="1"/>
          <p:nvPr/>
        </p:nvSpPr>
        <p:spPr>
          <a:xfrm>
            <a:off x="457200" y="5867400"/>
            <a:ext cx="2743200" cy="830997"/>
          </a:xfrm>
          <a:prstGeom prst="rect">
            <a:avLst/>
          </a:prstGeom>
          <a:noFill/>
        </p:spPr>
        <p:txBody>
          <a:bodyPr wrap="square" rtlCol="0">
            <a:spAutoFit/>
          </a:bodyPr>
          <a:lstStyle/>
          <a:p>
            <a:r>
              <a:rPr lang="en-US" sz="2400" dirty="0" smtClean="0"/>
              <a:t>Comet in </a:t>
            </a:r>
            <a:r>
              <a:rPr lang="en-US" sz="2400" dirty="0" err="1" smtClean="0"/>
              <a:t>Oort</a:t>
            </a:r>
            <a:r>
              <a:rPr lang="en-US" sz="2400" dirty="0" smtClean="0"/>
              <a:t> Cloud</a:t>
            </a:r>
            <a:endParaRPr lang="en-US" sz="2400" dirty="0"/>
          </a:p>
        </p:txBody>
      </p:sp>
      <p:sp>
        <p:nvSpPr>
          <p:cNvPr id="17" name="TextBox 16"/>
          <p:cNvSpPr txBox="1"/>
          <p:nvPr/>
        </p:nvSpPr>
        <p:spPr>
          <a:xfrm>
            <a:off x="3657600" y="5943600"/>
            <a:ext cx="1905000" cy="461665"/>
          </a:xfrm>
          <a:prstGeom prst="rect">
            <a:avLst/>
          </a:prstGeom>
          <a:noFill/>
        </p:spPr>
        <p:txBody>
          <a:bodyPr wrap="square" rtlCol="0">
            <a:spAutoFit/>
          </a:bodyPr>
          <a:lstStyle/>
          <a:p>
            <a:r>
              <a:rPr lang="en-US" sz="2400" dirty="0" smtClean="0"/>
              <a:t>Uranus</a:t>
            </a:r>
            <a:endParaRPr lang="en-US" sz="2400" dirty="0"/>
          </a:p>
        </p:txBody>
      </p:sp>
      <p:sp>
        <p:nvSpPr>
          <p:cNvPr id="18" name="TextBox 17"/>
          <p:cNvSpPr txBox="1"/>
          <p:nvPr/>
        </p:nvSpPr>
        <p:spPr>
          <a:xfrm>
            <a:off x="7239000" y="5867400"/>
            <a:ext cx="1905000" cy="461665"/>
          </a:xfrm>
          <a:prstGeom prst="rect">
            <a:avLst/>
          </a:prstGeom>
          <a:noFill/>
        </p:spPr>
        <p:txBody>
          <a:bodyPr wrap="square" rtlCol="0">
            <a:spAutoFit/>
          </a:bodyPr>
          <a:lstStyle/>
          <a:p>
            <a:r>
              <a:rPr lang="en-US" sz="2400" dirty="0" smtClean="0"/>
              <a:t>Meteor</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426464"/>
          </a:xfrm>
        </p:spPr>
        <p:txBody>
          <a:bodyPr/>
          <a:lstStyle/>
          <a:p>
            <a:r>
              <a:rPr lang="en-US" dirty="0" smtClean="0"/>
              <a:t>Now… Match the object with its best description</a:t>
            </a:r>
            <a:endParaRPr lang="en-US" dirty="0"/>
          </a:p>
        </p:txBody>
      </p:sp>
      <p:sp>
        <p:nvSpPr>
          <p:cNvPr id="3" name="Content Placeholder 2"/>
          <p:cNvSpPr>
            <a:spLocks noGrp="1"/>
          </p:cNvSpPr>
          <p:nvPr>
            <p:ph idx="1"/>
          </p:nvPr>
        </p:nvSpPr>
        <p:spPr/>
        <p:txBody>
          <a:bodyPr>
            <a:normAutofit lnSpcReduction="10000"/>
          </a:bodyPr>
          <a:lstStyle/>
          <a:p>
            <a:r>
              <a:rPr lang="en-US" dirty="0" smtClean="0"/>
              <a:t>1.  asteroid belt 		a. Halley</a:t>
            </a:r>
          </a:p>
          <a:p>
            <a:endParaRPr lang="en-US" dirty="0" smtClean="0"/>
          </a:p>
          <a:p>
            <a:r>
              <a:rPr lang="en-US" dirty="0" smtClean="0"/>
              <a:t>2. </a:t>
            </a:r>
            <a:r>
              <a:rPr lang="en-US" dirty="0" err="1" smtClean="0"/>
              <a:t>Kuiper</a:t>
            </a:r>
            <a:r>
              <a:rPr lang="en-US" dirty="0" smtClean="0"/>
              <a:t> Belt 			b. Venus</a:t>
            </a:r>
          </a:p>
          <a:p>
            <a:endParaRPr lang="en-US" dirty="0" smtClean="0"/>
          </a:p>
          <a:p>
            <a:r>
              <a:rPr lang="en-US" dirty="0" smtClean="0"/>
              <a:t>3. </a:t>
            </a:r>
            <a:r>
              <a:rPr lang="en-US" dirty="0" err="1" smtClean="0"/>
              <a:t>Oort</a:t>
            </a:r>
            <a:r>
              <a:rPr lang="en-US" dirty="0" smtClean="0"/>
              <a:t> Cloud 			c. Pluto</a:t>
            </a:r>
          </a:p>
          <a:p>
            <a:endParaRPr lang="en-US" dirty="0" smtClean="0"/>
          </a:p>
          <a:p>
            <a:r>
              <a:rPr lang="en-US" dirty="0" smtClean="0"/>
              <a:t>4. terrestrial			d. Uranus</a:t>
            </a:r>
          </a:p>
          <a:p>
            <a:endParaRPr lang="en-US" dirty="0" smtClean="0"/>
          </a:p>
          <a:p>
            <a:r>
              <a:rPr lang="en-US" dirty="0" smtClean="0"/>
              <a:t>5. Jovian				e. Ceres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243</TotalTime>
  <Words>187</Words>
  <Application>Microsoft Office PowerPoint</Application>
  <PresentationFormat>On-screen Show (4:3)</PresentationFormat>
  <Paragraphs>34</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Metro</vt:lpstr>
      <vt:lpstr>HOW BIG AND HOW FAR AWAY?</vt:lpstr>
      <vt:lpstr>Put in order from smallest to largest</vt:lpstr>
      <vt:lpstr>Now put them in order from closest to farthest</vt:lpstr>
      <vt:lpstr>Now… Match the object with its best description</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BIG AND HOW FAR AWAY?</dc:title>
  <dc:creator>Your User Name</dc:creator>
  <cp:lastModifiedBy>oliwagl</cp:lastModifiedBy>
  <cp:revision>17</cp:revision>
  <dcterms:created xsi:type="dcterms:W3CDTF">2011-05-17T23:40:31Z</dcterms:created>
  <dcterms:modified xsi:type="dcterms:W3CDTF">2011-05-23T14:43:39Z</dcterms:modified>
</cp:coreProperties>
</file>