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10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1D1B-4AAD-4B62-9277-AA72E889DB6C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72927-D23C-4EC8-A04C-F80CC79DD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5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No.</a:t>
            </a:r>
            <a:r>
              <a:rPr lang="en-US" baseline="0" dirty="0" smtClean="0"/>
              <a:t> The tail always points away from the sun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it is caused by the solar wind.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False. Inner planets travel faster due to </a:t>
            </a:r>
            <a:r>
              <a:rPr lang="en-US" dirty="0" err="1" smtClean="0"/>
              <a:t>Kepler’s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r>
              <a:rPr lang="en-US" baseline="0" dirty="0" smtClean="0"/>
              <a:t> (equal area)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No. Only the terrestrial planets do. The Jovian planets are gaseous.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(sort of). The</a:t>
            </a:r>
            <a:r>
              <a:rPr lang="en-US" baseline="0" dirty="0" smtClean="0"/>
              <a:t> equator takes 25 days to rotate and the poles take 35 days.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False. Everything is EXCEPT</a:t>
            </a:r>
            <a:r>
              <a:rPr lang="en-US" baseline="0" dirty="0" smtClean="0"/>
              <a:t> for Milky Way (our galaxy).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False!</a:t>
            </a:r>
            <a:r>
              <a:rPr lang="en-US" baseline="0" dirty="0" smtClean="0"/>
              <a:t> Mars and Jupiter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False! Ceres is </a:t>
            </a:r>
            <a:r>
              <a:rPr lang="en-US" smtClean="0"/>
              <a:t>an asteroid</a:t>
            </a:r>
            <a:r>
              <a:rPr lang="en-US" smtClean="0">
                <a:sym typeface="Wingdings" pitchFamily="2" charset="2"/>
              </a:rPr>
              <a:t>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NOPE!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2927-D23C-4EC8-A04C-F80CC79DD7F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2DD10E-3641-4EF7-BEB2-95A4F45360B5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C65DAE7-77A4-4D25-B6C8-E5C0BCE94F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Fact or Not?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Mrs. </a:t>
            </a:r>
            <a:r>
              <a:rPr lang="en-US" sz="3200" dirty="0" err="1" smtClean="0"/>
              <a:t>Nork</a:t>
            </a:r>
            <a:r>
              <a:rPr lang="en-US" sz="3200" dirty="0" smtClean="0"/>
              <a:t> presents: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Members of the </a:t>
            </a:r>
            <a:r>
              <a:rPr lang="en-US" sz="3600" dirty="0" err="1" smtClean="0"/>
              <a:t>Kuiper</a:t>
            </a:r>
            <a:r>
              <a:rPr lang="en-US" sz="3600" dirty="0" smtClean="0"/>
              <a:t> Belt include </a:t>
            </a:r>
            <a:r>
              <a:rPr lang="en-US" sz="3600" dirty="0" err="1" smtClean="0"/>
              <a:t>Quaoar</a:t>
            </a:r>
            <a:r>
              <a:rPr lang="en-US" sz="3600" dirty="0" smtClean="0"/>
              <a:t>, Pluto, Eris and Ceres.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354763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Great Wall of China is the only man-made object that can be seen from the Moon.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612" y="3471862"/>
            <a:ext cx="45223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tail of a comet always travels behind it as it moves.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r>
              <a:rPr lang="en-US" dirty="0" smtClean="0"/>
              <a:t>The terrestrial (inner) planets have a slower period of revolution because they have smaller orbits and less distance to cover.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8001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of the planets have solid surfaces.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47059"/>
            <a:ext cx="3429000" cy="441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399" y="4038600"/>
            <a:ext cx="4365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sun rotates like the planets do.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62200"/>
            <a:ext cx="4971052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of the gas giants have rings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47059"/>
            <a:ext cx="3429000" cy="441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are all members/parts of our solar system: </a:t>
            </a:r>
          </a:p>
          <a:p>
            <a:r>
              <a:rPr lang="en-US" dirty="0" smtClean="0"/>
              <a:t>-planets, asteroids, </a:t>
            </a:r>
            <a:r>
              <a:rPr lang="en-US" dirty="0" err="1" smtClean="0"/>
              <a:t>Oort</a:t>
            </a:r>
            <a:r>
              <a:rPr lang="en-US" dirty="0" smtClean="0"/>
              <a:t> cloud , sun, </a:t>
            </a:r>
            <a:r>
              <a:rPr lang="en-US" dirty="0" err="1" smtClean="0"/>
              <a:t>Kuiper</a:t>
            </a:r>
            <a:r>
              <a:rPr lang="en-US" dirty="0" smtClean="0"/>
              <a:t> Belt, meteors, Milky 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next sunspot maximum is predicted to occur in 2012.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35731"/>
            <a:ext cx="4114800" cy="352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r>
              <a:rPr lang="en-US" dirty="0" smtClean="0"/>
              <a:t>The Asteroid Belt is located between Mars </a:t>
            </a:r>
            <a:r>
              <a:rPr lang="en-US" smtClean="0"/>
              <a:t>and </a:t>
            </a:r>
            <a:r>
              <a:rPr lang="en-US" smtClean="0"/>
              <a:t>Earth.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2876550" cy="239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</TotalTime>
  <Words>293</Words>
  <Application>Microsoft Office PowerPoint</Application>
  <PresentationFormat>On-screen Show (4:3)</PresentationFormat>
  <Paragraphs>41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Fact or Not? </vt:lpstr>
      <vt:lpstr>Fact or Not?</vt:lpstr>
      <vt:lpstr>Fact or Not?</vt:lpstr>
      <vt:lpstr>Fact or Not?</vt:lpstr>
      <vt:lpstr>Fact or Not?</vt:lpstr>
      <vt:lpstr>Fact or Not?</vt:lpstr>
      <vt:lpstr>Fact or Not?</vt:lpstr>
      <vt:lpstr>Fact or Not?</vt:lpstr>
      <vt:lpstr>Fact or Not?</vt:lpstr>
      <vt:lpstr>Fact or Not?</vt:lpstr>
      <vt:lpstr>Fact or Not?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or Not?</dc:title>
  <dc:creator>Your User Name</dc:creator>
  <cp:lastModifiedBy>Windows User</cp:lastModifiedBy>
  <cp:revision>7</cp:revision>
  <dcterms:created xsi:type="dcterms:W3CDTF">2011-05-25T02:19:28Z</dcterms:created>
  <dcterms:modified xsi:type="dcterms:W3CDTF">2012-05-21T17:10:30Z</dcterms:modified>
</cp:coreProperties>
</file>