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8D7F-8ACC-4E0D-A086-A2DEEFE69641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6914-1867-4B8D-99FA-D5DC54D00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22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8D7F-8ACC-4E0D-A086-A2DEEFE69641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6914-1867-4B8D-99FA-D5DC54D00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96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8D7F-8ACC-4E0D-A086-A2DEEFE69641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6914-1867-4B8D-99FA-D5DC54D00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53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8D7F-8ACC-4E0D-A086-A2DEEFE69641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6914-1867-4B8D-99FA-D5DC54D00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36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8D7F-8ACC-4E0D-A086-A2DEEFE69641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6914-1867-4B8D-99FA-D5DC54D00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80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8D7F-8ACC-4E0D-A086-A2DEEFE69641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6914-1867-4B8D-99FA-D5DC54D00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17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8D7F-8ACC-4E0D-A086-A2DEEFE69641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6914-1867-4B8D-99FA-D5DC54D00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13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8D7F-8ACC-4E0D-A086-A2DEEFE69641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6914-1867-4B8D-99FA-D5DC54D00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00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8D7F-8ACC-4E0D-A086-A2DEEFE69641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6914-1867-4B8D-99FA-D5DC54D00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88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8D7F-8ACC-4E0D-A086-A2DEEFE69641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6914-1867-4B8D-99FA-D5DC54D00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65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8D7F-8ACC-4E0D-A086-A2DEEFE69641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6914-1867-4B8D-99FA-D5DC54D00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7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08D7F-8ACC-4E0D-A086-A2DEEFE69641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66914-1867-4B8D-99FA-D5DC54D00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63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ByqdUhWERk&amp;feature=related" TargetMode="External"/><Relationship Id="rId2" Type="http://schemas.openxmlformats.org/officeDocument/2006/relationships/hyperlink" Target="http://www.youtube.com/watch?v=U3SZKJVKRxQ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/>
          <a:lstStyle/>
          <a:p>
            <a:r>
              <a:rPr lang="en-US" b="1" dirty="0" smtClean="0"/>
              <a:t>The Carbon Cycle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676400"/>
            <a:ext cx="8686800" cy="4953000"/>
          </a:xfrm>
        </p:spPr>
        <p:txBody>
          <a:bodyPr>
            <a:normAutofit fontScale="32500" lnSpcReduction="20000"/>
          </a:bodyPr>
          <a:lstStyle/>
          <a:p>
            <a:r>
              <a:rPr lang="en-US" sz="9000" dirty="0" smtClean="0">
                <a:solidFill>
                  <a:schemeClr val="tx1"/>
                </a:solidFill>
              </a:rPr>
              <a:t>With labels: </a:t>
            </a:r>
            <a:endParaRPr lang="en-US" sz="9000" dirty="0" smtClean="0">
              <a:solidFill>
                <a:schemeClr val="tx1"/>
              </a:solidFill>
              <a:hlinkClick r:id="rId2"/>
            </a:endParaRPr>
          </a:p>
          <a:p>
            <a:r>
              <a:rPr lang="en-US" sz="9000" dirty="0" smtClean="0">
                <a:solidFill>
                  <a:schemeClr val="tx1"/>
                </a:solidFill>
                <a:hlinkClick r:id="rId2"/>
              </a:rPr>
              <a:t>http://www.youtube.com/watch?v=U3SZKJVKRxQ</a:t>
            </a:r>
            <a:r>
              <a:rPr lang="en-US" sz="90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9000" dirty="0" smtClean="0">
                <a:solidFill>
                  <a:schemeClr val="tx1"/>
                </a:solidFill>
              </a:rPr>
              <a:t>Unlabeled: </a:t>
            </a:r>
            <a:r>
              <a:rPr lang="en-US" sz="9000" dirty="0" smtClean="0">
                <a:solidFill>
                  <a:schemeClr val="tx1"/>
                </a:solidFill>
                <a:hlinkClick r:id="rId3"/>
              </a:rPr>
              <a:t>http://www.youtube.com/watch?v=OByqdUhWERk&amp;feature=related</a:t>
            </a:r>
            <a:r>
              <a:rPr lang="en-US" sz="9000" dirty="0" smtClean="0">
                <a:solidFill>
                  <a:schemeClr val="tx1"/>
                </a:solidFill>
              </a:rPr>
              <a:t> </a:t>
            </a:r>
            <a:endParaRPr lang="en-US" sz="9000" dirty="0" smtClean="0">
              <a:solidFill>
                <a:schemeClr val="tx1"/>
              </a:solidFill>
            </a:endParaRPr>
          </a:p>
          <a:p>
            <a:endParaRPr lang="en-US" sz="9000" dirty="0">
              <a:solidFill>
                <a:schemeClr val="tx1"/>
              </a:solidFill>
            </a:endParaRPr>
          </a:p>
          <a:p>
            <a:r>
              <a:rPr lang="en-US" sz="9000" dirty="0" smtClean="0">
                <a:solidFill>
                  <a:schemeClr val="tx1"/>
                </a:solidFill>
              </a:rPr>
              <a:t>Watch each video and describe in your own words three directions that carbon moves.</a:t>
            </a:r>
          </a:p>
          <a:p>
            <a:endParaRPr lang="en-US" sz="9000" dirty="0" smtClean="0">
              <a:solidFill>
                <a:schemeClr val="tx1"/>
              </a:solidFill>
            </a:endParaRPr>
          </a:p>
          <a:p>
            <a:r>
              <a:rPr lang="en-US" sz="9000" dirty="0" smtClean="0">
                <a:solidFill>
                  <a:schemeClr val="tx1"/>
                </a:solidFill>
              </a:rPr>
              <a:t>For example: Carbon moves from __________ to ________ when ___________ </a:t>
            </a:r>
            <a:r>
              <a:rPr lang="en-US" sz="9800" smtClean="0">
                <a:solidFill>
                  <a:schemeClr val="tx1"/>
                </a:solidFill>
              </a:rPr>
              <a:t>happens</a:t>
            </a:r>
            <a:r>
              <a:rPr lang="en-US" sz="9800" smtClean="0"/>
              <a:t>.</a:t>
            </a:r>
            <a:endParaRPr lang="en-US" sz="9800" dirty="0"/>
          </a:p>
        </p:txBody>
      </p:sp>
    </p:spTree>
    <p:extLst>
      <p:ext uri="{BB962C8B-B14F-4D97-AF65-F5344CB8AC3E}">
        <p14:creationId xmlns:p14="http://schemas.microsoft.com/office/powerpoint/2010/main" val="20440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1" y="1018309"/>
            <a:ext cx="9191625" cy="545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790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7724"/>
            <a:ext cx="9134475" cy="555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720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42</Words>
  <Application>Microsoft Office PowerPoint</Application>
  <PresentationFormat>On-screen Show (4:3)</PresentationFormat>
  <Paragraphs>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The Carbon Cycle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Carbon Cycle</dc:title>
  <dc:creator>staff</dc:creator>
  <cp:lastModifiedBy>staff</cp:lastModifiedBy>
  <cp:revision>5</cp:revision>
  <dcterms:created xsi:type="dcterms:W3CDTF">2011-09-30T18:48:03Z</dcterms:created>
  <dcterms:modified xsi:type="dcterms:W3CDTF">2012-10-01T18:51:32Z</dcterms:modified>
</cp:coreProperties>
</file>