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6204B-6EE6-4B17-9C62-C4A6F9114E93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579AC-80E5-4D08-8D1F-3C2579C82D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579AC-80E5-4D08-8D1F-3C2579C82D9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637F41-02F2-48F2-A885-4681C30A03CE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B3E905C-F189-4810-A5A1-F712AF34F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you kill someone by dropping a penny off of the empire state building?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4400"/>
            <a:ext cx="3657600" cy="3429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Kinetic and Potential Energy</a:t>
            </a:r>
            <a:endParaRPr lang="en-US" sz="4000" dirty="0"/>
          </a:p>
        </p:txBody>
      </p:sp>
      <p:pic>
        <p:nvPicPr>
          <p:cNvPr id="14338" name="Picture 2" descr="http://images.planetphysics.org/cache/objects/239/l2h/img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9650" y="152400"/>
            <a:ext cx="4324350" cy="411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Potential energy = </a:t>
            </a:r>
            <a:r>
              <a:rPr lang="en-US" sz="4400" dirty="0" err="1" smtClean="0"/>
              <a:t>mgh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Calculate the </a:t>
            </a:r>
            <a:r>
              <a:rPr lang="en-US" sz="4000" u="sng" dirty="0" smtClean="0"/>
              <a:t>potential</a:t>
            </a:r>
            <a:r>
              <a:rPr lang="en-US" sz="4000" dirty="0" smtClean="0"/>
              <a:t> </a:t>
            </a:r>
            <a:r>
              <a:rPr lang="en-US" sz="4000" u="sng" dirty="0" smtClean="0"/>
              <a:t>energy</a:t>
            </a:r>
            <a:r>
              <a:rPr lang="en-US" sz="4000" dirty="0" smtClean="0"/>
              <a:t> (PE) of a </a:t>
            </a:r>
            <a:r>
              <a:rPr lang="en-US" sz="4000" dirty="0" smtClean="0"/>
              <a:t>3 </a:t>
            </a:r>
            <a:r>
              <a:rPr lang="en-US" sz="4000" dirty="0" smtClean="0"/>
              <a:t>gram penny perched 390 meters up on the ledge of the Empire State Building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Hints: </a:t>
            </a:r>
          </a:p>
          <a:p>
            <a:pPr lvl="1"/>
            <a:r>
              <a:rPr lang="en-US" sz="3600" dirty="0" smtClean="0"/>
              <a:t>Use “”10” for the gravity constant</a:t>
            </a:r>
          </a:p>
          <a:p>
            <a:pPr lvl="1"/>
            <a:r>
              <a:rPr lang="en-US" sz="3600" dirty="0" smtClean="0"/>
              <a:t>Convert the mass to kg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Kinetic energy = .5mv</a:t>
            </a:r>
            <a:r>
              <a:rPr lang="en-US" sz="4400" baseline="30000" dirty="0" smtClean="0"/>
              <a:t>2</a:t>
            </a:r>
            <a:endParaRPr lang="en-US" sz="44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Calculate the </a:t>
            </a:r>
            <a:r>
              <a:rPr lang="en-US" sz="4000" u="sng" dirty="0" smtClean="0"/>
              <a:t>kinetic</a:t>
            </a:r>
            <a:r>
              <a:rPr lang="en-US" sz="4000" dirty="0" smtClean="0"/>
              <a:t> </a:t>
            </a:r>
            <a:r>
              <a:rPr lang="en-US" sz="4000" u="sng" dirty="0" smtClean="0"/>
              <a:t>energy</a:t>
            </a:r>
            <a:r>
              <a:rPr lang="en-US" sz="4000" dirty="0" smtClean="0"/>
              <a:t> (KE) of a </a:t>
            </a:r>
            <a:r>
              <a:rPr lang="en-US" sz="4000" dirty="0" smtClean="0"/>
              <a:t>3 </a:t>
            </a:r>
            <a:r>
              <a:rPr lang="en-US" sz="4000" dirty="0" smtClean="0"/>
              <a:t>gram penny falling at terminal velocity </a:t>
            </a:r>
            <a:r>
              <a:rPr lang="en-US" sz="4000" dirty="0" smtClean="0"/>
              <a:t>(88 </a:t>
            </a:r>
            <a:r>
              <a:rPr lang="en-US" sz="4000" dirty="0" smtClean="0"/>
              <a:t>m/sec</a:t>
            </a:r>
            <a:r>
              <a:rPr lang="en-US" sz="4000" dirty="0" smtClean="0"/>
              <a:t>).</a:t>
            </a:r>
          </a:p>
          <a:p>
            <a:r>
              <a:rPr lang="en-US" sz="4000" dirty="0" smtClean="0"/>
              <a:t>Hint:</a:t>
            </a:r>
          </a:p>
          <a:p>
            <a:pPr lvl="1"/>
            <a:r>
              <a:rPr lang="en-US" sz="3600" dirty="0" smtClean="0"/>
              <a:t>Convert g to kg!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752600"/>
          </a:xfrm>
        </p:spPr>
        <p:txBody>
          <a:bodyPr/>
          <a:lstStyle/>
          <a:p>
            <a:r>
              <a:rPr lang="en-US" sz="3600" dirty="0" smtClean="0"/>
              <a:t>Are These Potential or Kinetic (or both)? You tell me!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r>
              <a:rPr lang="en-US" dirty="0" smtClean="0"/>
              <a:t>1. pile of coal that will be used for fuel</a:t>
            </a:r>
          </a:p>
          <a:p>
            <a:r>
              <a:rPr lang="en-US" dirty="0" smtClean="0"/>
              <a:t>2. flag blowing in the wind</a:t>
            </a:r>
          </a:p>
          <a:p>
            <a:r>
              <a:rPr lang="en-US" dirty="0" smtClean="0"/>
              <a:t>3. shoebox stored on top of closet shelf</a:t>
            </a:r>
          </a:p>
          <a:p>
            <a:r>
              <a:rPr lang="en-US" dirty="0" smtClean="0"/>
              <a:t>4. unlit firecracker</a:t>
            </a:r>
          </a:p>
          <a:p>
            <a:r>
              <a:rPr lang="en-US" dirty="0" smtClean="0"/>
              <a:t>5. hammer held above nail</a:t>
            </a:r>
          </a:p>
          <a:p>
            <a:r>
              <a:rPr lang="en-US" dirty="0" smtClean="0"/>
              <a:t>6. rolling marble</a:t>
            </a:r>
          </a:p>
          <a:p>
            <a:r>
              <a:rPr lang="en-US" dirty="0" smtClean="0"/>
              <a:t>7. swinging pendulum</a:t>
            </a:r>
          </a:p>
          <a:p>
            <a:r>
              <a:rPr lang="en-US" dirty="0" smtClean="0"/>
              <a:t>8. glucose stored in a plant</a:t>
            </a:r>
          </a:p>
          <a:p>
            <a:r>
              <a:rPr lang="en-US" dirty="0" smtClean="0"/>
              <a:t>9. bouncing on a trampoline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</TotalTime>
  <Words>167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can you kill someone by dropping a penny off of the empire state building?</vt:lpstr>
      <vt:lpstr>Potential energy = mgh</vt:lpstr>
      <vt:lpstr>Kinetic energy = .5mv2</vt:lpstr>
      <vt:lpstr>Are These Potential or Kinetic (or both)? You tell 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kill someone by dropping a penny off of the empire state building?</dc:title>
  <dc:creator>staff</dc:creator>
  <cp:lastModifiedBy>Your User Name</cp:lastModifiedBy>
  <cp:revision>8</cp:revision>
  <dcterms:created xsi:type="dcterms:W3CDTF">2011-02-21T18:17:48Z</dcterms:created>
  <dcterms:modified xsi:type="dcterms:W3CDTF">2012-01-31T02:22:35Z</dcterms:modified>
</cp:coreProperties>
</file>