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7"/>
  </p:handout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685213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F15EF7-A41F-44B8-B330-40B654BFC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49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349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49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0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35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50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37F307-BC66-4BB6-9492-AF01CD78F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0D723-E362-404F-B52C-053BA681FC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C37CDB-72DE-42C9-91CE-479303B647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63FE2-AA06-4671-8AD9-D8B6C6D13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3FAC5-C4B9-47B7-83A7-FE773610F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24262-0889-4BC1-9B05-9FEB7C788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700737-A536-4239-8407-1DED212E44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7D46A8-E537-47E1-9DDD-F4186DB32C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AF84C-0AA0-42EF-9D22-F6EECCE39D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82A6F-2073-4506-923A-EC3147BF0D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DEA7A4-7669-47D5-980F-A70270A2DF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688FD3D1-23BB-486A-81A5-79ABE65D320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590800"/>
            <a:ext cx="7772400" cy="1470025"/>
          </a:xfrm>
        </p:spPr>
        <p:txBody>
          <a:bodyPr/>
          <a:lstStyle/>
          <a:p>
            <a:r>
              <a:rPr lang="en-US"/>
              <a:t>The Doppler Effect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8001000" cy="495300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endParaRPr lang="en-US" sz="4300" dirty="0"/>
          </a:p>
        </p:txBody>
      </p:sp>
      <p:pic>
        <p:nvPicPr>
          <p:cNvPr id="6" name="Switchfoot_-_Dare_You_To_M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Doppler Effect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Shift in frequency (high to low) due to the compression of light (or sound) waves in front of a moving object and the expansion of the light (or sound) waves behind the moving object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38200" y="0"/>
            <a:ext cx="71580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4800">
                <a:cs typeface="Arial" charset="0"/>
              </a:rPr>
              <a:t>Stationary object</a:t>
            </a:r>
            <a:endParaRPr lang="en-US" sz="4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1524000"/>
            <a:ext cx="7661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>
                <a:cs typeface="Arial" charset="0"/>
              </a:rPr>
              <a:t>Same wavelength and therefore same frequency at A&amp;B</a:t>
            </a:r>
            <a:endParaRPr lang="en-US" sz="3200"/>
          </a:p>
        </p:txBody>
      </p:sp>
      <p:pic>
        <p:nvPicPr>
          <p:cNvPr id="3076" name="Picture 4" descr="u10l3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32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2000" y="0"/>
            <a:ext cx="71580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5400">
                <a:cs typeface="Arial" charset="0"/>
              </a:rPr>
              <a:t>Moving object</a:t>
            </a:r>
            <a:endParaRPr lang="en-US" sz="4400"/>
          </a:p>
        </p:txBody>
      </p:sp>
      <p:pic>
        <p:nvPicPr>
          <p:cNvPr id="4102" name="Picture 6" descr="u10l3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93838"/>
            <a:ext cx="662940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1254125"/>
            <a:ext cx="76517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3600"/>
              <a:t>If the object is coming towards you, the light is shifted toward shorter wavelengths, </a:t>
            </a:r>
            <a:r>
              <a:rPr lang="en-US" sz="3600" i="1"/>
              <a:t>blue shifted</a:t>
            </a:r>
            <a:r>
              <a:rPr lang="en-US" sz="3600"/>
              <a:t>. </a:t>
            </a:r>
          </a:p>
          <a:p>
            <a:pPr eaLnBrk="1" hangingPunct="1">
              <a:buFontTx/>
              <a:buChar char="•"/>
            </a:pPr>
            <a:r>
              <a:rPr lang="en-US" sz="3600"/>
              <a:t>If the object is going away from you, the light is shifted toward longer wavelengths, </a:t>
            </a:r>
            <a:r>
              <a:rPr lang="en-US" sz="3600" i="1"/>
              <a:t>red shifted</a:t>
            </a:r>
            <a:r>
              <a:rPr lang="en-US" sz="3600"/>
              <a:t>. </a:t>
            </a:r>
          </a:p>
          <a:p>
            <a:pPr eaLnBrk="1" hangingPunct="1">
              <a:buFontTx/>
              <a:buChar char="•"/>
            </a:pPr>
            <a:r>
              <a:rPr lang="en-US" sz="3600"/>
              <a:t>The amount of shift is bigger if the emitting object is moving faster. </a:t>
            </a:r>
          </a:p>
          <a:p>
            <a:pPr algn="ctr"/>
            <a:endParaRPr lang="en-US" sz="360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Doppler Shift in Astronomy….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115</Words>
  <Application>Microsoft Office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Wingdings</vt:lpstr>
      <vt:lpstr>Arial Black</vt:lpstr>
      <vt:lpstr>Pixel</vt:lpstr>
      <vt:lpstr>The Doppler Effect </vt:lpstr>
      <vt:lpstr>Doppler Effect</vt:lpstr>
      <vt:lpstr>PowerPoint Presentation</vt:lpstr>
      <vt:lpstr>PowerPoint Presentation</vt:lpstr>
      <vt:lpstr>Doppler Shift in Astronomy….</vt:lpstr>
    </vt:vector>
  </TitlesOfParts>
  <Company>Amity Regional District #5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Doppler Effect</dc:title>
  <dc:creator>norkal</dc:creator>
  <cp:lastModifiedBy>Windows User</cp:lastModifiedBy>
  <cp:revision>6</cp:revision>
  <dcterms:created xsi:type="dcterms:W3CDTF">2008-03-14T13:50:20Z</dcterms:created>
  <dcterms:modified xsi:type="dcterms:W3CDTF">2012-05-23T16:06:49Z</dcterms:modified>
</cp:coreProperties>
</file>