
<file path=[Content_Types].xml><?xml version="1.0" encoding="utf-8"?>
<Types xmlns="http://schemas.openxmlformats.org/package/2006/content-types">
  <Default Extension="xml" ContentType="application/xml"/>
  <Default Extension="mp3" ContentType="audi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8"/>
  </p:handout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980238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4463" y="0"/>
            <a:ext cx="302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4463" y="8685213"/>
            <a:ext cx="302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3F15EF7-A41F-44B8-B330-40B654BFC8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81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349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49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349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6349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349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349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349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349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349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350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350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350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350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350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350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350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37F307-BC66-4BB6-9492-AF01CD78F0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35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5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A0D723-E362-404F-B52C-053BA681FCD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1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C37CDB-72DE-42C9-91CE-479303B647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5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763FE2-AA06-4671-8AD9-D8B6C6D135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1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B3FAC5-C4B9-47B7-83A7-FE773610F4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4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524262-0889-4BC1-9B05-9FEB7C7887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0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700737-A536-4239-8407-1DED212E44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5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7D46A8-E537-47E1-9DDD-F4186DB32C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0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6AF84C-0AA0-42EF-9D22-F6EECCE39D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2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082A6F-2073-4506-923A-EC3147BF0D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9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DEA7A4-7669-47D5-980F-A70270A2DF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9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688FD3D1-23BB-486A-81A5-79ABE65D320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246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47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47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247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247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247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247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47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247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6247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590800"/>
            <a:ext cx="7772400" cy="1470025"/>
          </a:xfrm>
        </p:spPr>
        <p:txBody>
          <a:bodyPr/>
          <a:lstStyle/>
          <a:p>
            <a:r>
              <a:rPr lang="en-US"/>
              <a:t>The Doppler Effect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600200"/>
            <a:ext cx="8001000" cy="4953000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endParaRPr lang="en-US" sz="4300" dirty="0"/>
          </a:p>
        </p:txBody>
      </p:sp>
      <p:pic>
        <p:nvPicPr>
          <p:cNvPr id="6" name="Switchfoot_-_Dare_You_To_Mo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7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Doppler Effect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Shift in </a:t>
            </a:r>
            <a:r>
              <a:rPr lang="en-US" sz="4000" dirty="0" smtClean="0"/>
              <a:t>_________(</a:t>
            </a:r>
            <a:r>
              <a:rPr lang="en-US" sz="4000" dirty="0"/>
              <a:t>high to low) due to the compression of </a:t>
            </a:r>
            <a:r>
              <a:rPr lang="en-US" sz="4000" dirty="0" smtClean="0"/>
              <a:t>____ (</a:t>
            </a:r>
            <a:r>
              <a:rPr lang="en-US" sz="4000" dirty="0"/>
              <a:t>or </a:t>
            </a:r>
            <a:r>
              <a:rPr lang="en-US" sz="4000" dirty="0" smtClean="0"/>
              <a:t>_____) </a:t>
            </a:r>
            <a:r>
              <a:rPr lang="en-US" sz="4000" dirty="0"/>
              <a:t>waves in front of a moving object and the </a:t>
            </a:r>
            <a:r>
              <a:rPr lang="en-US" sz="4000" dirty="0" smtClean="0"/>
              <a:t>________ of </a:t>
            </a:r>
            <a:r>
              <a:rPr lang="en-US" sz="4000" dirty="0"/>
              <a:t>the light (or sound) waves behind the moving object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838200" y="0"/>
            <a:ext cx="7158038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9292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/>
            <a:r>
              <a:rPr lang="en-US" sz="4800">
                <a:cs typeface="Arial" charset="0"/>
              </a:rPr>
              <a:t>Stationary object</a:t>
            </a:r>
            <a:endParaRPr lang="en-US" sz="440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33400" y="1524000"/>
            <a:ext cx="76612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9292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3200">
                <a:cs typeface="Arial" charset="0"/>
              </a:rPr>
              <a:t>Same wavelength and therefore same frequency at A&amp;B</a:t>
            </a:r>
            <a:endParaRPr lang="en-US" sz="3200"/>
          </a:p>
        </p:txBody>
      </p:sp>
      <p:pic>
        <p:nvPicPr>
          <p:cNvPr id="3076" name="Picture 4" descr="u10l3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3243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62000" y="0"/>
            <a:ext cx="7158038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9292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/>
            <a:r>
              <a:rPr lang="en-US" sz="5400">
                <a:cs typeface="Arial" charset="0"/>
              </a:rPr>
              <a:t>Moving object</a:t>
            </a:r>
            <a:endParaRPr lang="en-US" sz="4400"/>
          </a:p>
        </p:txBody>
      </p:sp>
      <p:pic>
        <p:nvPicPr>
          <p:cNvPr id="4102" name="Picture 6" descr="u10l3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93838"/>
            <a:ext cx="6629400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09600" y="1232743"/>
            <a:ext cx="7651750" cy="507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3600" dirty="0"/>
              <a:t>If the object is coming towards you, the </a:t>
            </a:r>
            <a:r>
              <a:rPr lang="en-US" sz="3600" dirty="0" smtClean="0"/>
              <a:t>_____is </a:t>
            </a:r>
            <a:r>
              <a:rPr lang="en-US" sz="3600" dirty="0"/>
              <a:t>shifted toward </a:t>
            </a:r>
            <a:r>
              <a:rPr lang="en-US" sz="3600" dirty="0" smtClean="0"/>
              <a:t>_______ wavelengths</a:t>
            </a:r>
            <a:r>
              <a:rPr lang="en-US" sz="3600" dirty="0"/>
              <a:t>, </a:t>
            </a:r>
            <a:r>
              <a:rPr lang="en-US" sz="3600" i="1" dirty="0" smtClean="0"/>
              <a:t>_____shifted</a:t>
            </a:r>
            <a:r>
              <a:rPr lang="en-US" sz="3600" dirty="0"/>
              <a:t>. </a:t>
            </a:r>
          </a:p>
          <a:p>
            <a:pPr eaLnBrk="1" hangingPunct="1">
              <a:buFontTx/>
              <a:buChar char="•"/>
            </a:pPr>
            <a:r>
              <a:rPr lang="en-US" sz="3600" dirty="0"/>
              <a:t>If the object is </a:t>
            </a:r>
            <a:r>
              <a:rPr lang="en-US" sz="3600" dirty="0" smtClean="0"/>
              <a:t>_________ </a:t>
            </a:r>
            <a:r>
              <a:rPr lang="en-US" sz="3600" dirty="0"/>
              <a:t>from you, the light is shifted toward </a:t>
            </a:r>
            <a:r>
              <a:rPr lang="en-US" sz="3600" dirty="0" smtClean="0"/>
              <a:t>_______ wavelengths</a:t>
            </a:r>
            <a:r>
              <a:rPr lang="en-US" sz="3600" dirty="0"/>
              <a:t>, </a:t>
            </a:r>
            <a:r>
              <a:rPr lang="en-US" sz="3600" i="1" dirty="0" smtClean="0"/>
              <a:t>______shifted</a:t>
            </a:r>
            <a:r>
              <a:rPr lang="en-US" sz="3600" dirty="0"/>
              <a:t>. </a:t>
            </a:r>
          </a:p>
          <a:p>
            <a:pPr eaLnBrk="1" hangingPunct="1">
              <a:buFontTx/>
              <a:buChar char="•"/>
            </a:pPr>
            <a:r>
              <a:rPr lang="en-US" sz="3600" dirty="0"/>
              <a:t>The amount of shift is bigger if the emitting object is moving faster. </a:t>
            </a:r>
          </a:p>
          <a:p>
            <a:pPr algn="ctr"/>
            <a:endParaRPr lang="en-US" sz="3600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/>
              <a:t>Doppler Shift in Astronomy….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9563244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4425020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114</Words>
  <Application>Microsoft Macintosh PowerPoint</Application>
  <PresentationFormat>On-screen Show (4:3)</PresentationFormat>
  <Paragraphs>10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Pixel</vt:lpstr>
      <vt:lpstr>The Doppler Effect </vt:lpstr>
      <vt:lpstr>Doppler Effect</vt:lpstr>
      <vt:lpstr>PowerPoint Presentation</vt:lpstr>
      <vt:lpstr>PowerPoint Presentation</vt:lpstr>
      <vt:lpstr>Doppler Shift in Astronomy….</vt:lpstr>
      <vt:lpstr>PowerPoint Presentation</vt:lpstr>
    </vt:vector>
  </TitlesOfParts>
  <Company>Amity Regional District #5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Doppler Effect</dc:title>
  <dc:creator>norkal</dc:creator>
  <cp:lastModifiedBy>Ali Beres-Nork</cp:lastModifiedBy>
  <cp:revision>7</cp:revision>
  <dcterms:created xsi:type="dcterms:W3CDTF">2008-03-14T13:50:20Z</dcterms:created>
  <dcterms:modified xsi:type="dcterms:W3CDTF">2014-03-25T14:09:51Z</dcterms:modified>
</cp:coreProperties>
</file>