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3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7956-6D0B-44F5-8438-95D35CECAEA4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6C0C-78E3-44FA-9862-5888D3D5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7956-6D0B-44F5-8438-95D35CECAEA4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6C0C-78E3-44FA-9862-5888D3D5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7956-6D0B-44F5-8438-95D35CECAEA4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6C0C-78E3-44FA-9862-5888D3D5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7956-6D0B-44F5-8438-95D35CECAEA4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6C0C-78E3-44FA-9862-5888D3D5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7956-6D0B-44F5-8438-95D35CECAEA4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6C0C-78E3-44FA-9862-5888D3D5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7956-6D0B-44F5-8438-95D35CECAEA4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6C0C-78E3-44FA-9862-5888D3D5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7956-6D0B-44F5-8438-95D35CECAEA4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6C0C-78E3-44FA-9862-5888D3D5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7956-6D0B-44F5-8438-95D35CECAEA4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6C0C-78E3-44FA-9862-5888D3D5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7956-6D0B-44F5-8438-95D35CECAEA4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6C0C-78E3-44FA-9862-5888D3D5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7956-6D0B-44F5-8438-95D35CECAEA4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6C0C-78E3-44FA-9862-5888D3D5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7956-6D0B-44F5-8438-95D35CECAEA4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6C0C-78E3-44FA-9862-5888D3D5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27956-6D0B-44F5-8438-95D35CECAEA4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66C0C-78E3-44FA-9862-5888D3D5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www.space-art.co.uk/images/artwork/stars-I/Protostar.jpg&amp;imgrefurl=http://www.space-art.co.uk/pages-en/stars-I/Protostar.htm&amp;usg=__ImgUmFTZz4-6oF87tAoq-2GS1po=&amp;h=369&amp;w=315&amp;sz=34&amp;hl=en&amp;start=2&amp;tbnid=zliIE2OCutSeHM:&amp;tbnh=122&amp;tbnw=104&amp;prev=/images?q=protostar&amp;gbv=2&amp;hl=en&amp;safe=active&amp;sa=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library.thinkquest.org/C0126626/fate/redgiant.gi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embers.enchantedlearning.com/subjects/astronomy/planets/earth/" TargetMode="External"/><Relationship Id="rId2" Type="http://schemas.openxmlformats.org/officeDocument/2006/relationships/hyperlink" Target="http://members.enchantedlearning.com/subjects/astronomy/star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williamsclass.com/EighthScienceWork/ImagesEighth/WhiteDwarfSirius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faraday.fc.up.pt/cfp/Members/paccetti/black_hole_milkyway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a52.g.akamaitech.net/f/52/827/1d/www.space.com/images/070820_neutron_star_02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embers.enchantedlearning.com/subjects/astronomy/glossary/indexb.shtml#blackhole" TargetMode="External"/><Relationship Id="rId2" Type="http://schemas.openxmlformats.org/officeDocument/2006/relationships/hyperlink" Target="http://members.enchantedlearning.com/subjects/astronomy/glossary/indexn.shtml#neutronsta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hyperlink" Target="http://members.enchantedlearning.com/subjects/astronomy/stars/lifecycle/stardeath.s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Star am I?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a contracting cloud heating up by friction- I’m not really a star yet</a:t>
            </a:r>
          </a:p>
          <a:p>
            <a:r>
              <a:rPr lang="en-US" dirty="0" smtClean="0"/>
              <a:t>I may be in this stage for millions of years</a:t>
            </a:r>
            <a:endParaRPr lang="en-US" dirty="0"/>
          </a:p>
        </p:txBody>
      </p:sp>
      <p:pic>
        <p:nvPicPr>
          <p:cNvPr id="11266" name="Picture 2" descr="http://tbn0.google.com/images?q=tbn:zliIE2OCutSeHM:http://www.space-art.co.uk/images/artwork/stars-I/Protosta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81400"/>
            <a:ext cx="2057400" cy="2413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pic>
        <p:nvPicPr>
          <p:cNvPr id="14338" name="Picture 2" descr="See full size image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4800600"/>
            <a:ext cx="1676400" cy="169002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143000"/>
            <a:ext cx="6096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I am a relatively old star whose diameter has swollen enormously.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My temperature has also cooled and I’m very luminous.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My contracting hydrogen core has turned to helium and eventually will turn to carbon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Star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</p:spPr>
        <p:txBody>
          <a:bodyPr/>
          <a:lstStyle/>
          <a:p>
            <a:r>
              <a:rPr lang="en-US" dirty="0" smtClean="0"/>
              <a:t>I am a small, very dense, dim, hot </a:t>
            </a:r>
            <a:r>
              <a:rPr lang="en-US" dirty="0" smtClean="0">
                <a:hlinkClick r:id="rId2" action="ppaction://hlinkfile"/>
              </a:rPr>
              <a:t>star</a:t>
            </a:r>
            <a:r>
              <a:rPr lang="en-US" dirty="0" smtClean="0"/>
              <a:t> near the end of my life.</a:t>
            </a:r>
          </a:p>
          <a:p>
            <a:r>
              <a:rPr lang="en-US" dirty="0" smtClean="0"/>
              <a:t>I am made mostly of carbon. </a:t>
            </a:r>
          </a:p>
          <a:p>
            <a:r>
              <a:rPr lang="en-US" dirty="0" smtClean="0"/>
              <a:t>I formed from the remains of a red giant star</a:t>
            </a:r>
          </a:p>
          <a:p>
            <a:r>
              <a:rPr lang="en-US" dirty="0" smtClean="0"/>
              <a:t>I am about the size of the </a:t>
            </a:r>
            <a:r>
              <a:rPr lang="en-US" dirty="0" smtClean="0">
                <a:hlinkClick r:id="rId3" action="ppaction://hlinkfile"/>
              </a:rPr>
              <a:t>Earth</a:t>
            </a:r>
            <a:r>
              <a:rPr lang="en-US" dirty="0" smtClean="0"/>
              <a:t> (but much heavier</a:t>
            </a:r>
            <a:endParaRPr lang="en-US" dirty="0"/>
          </a:p>
        </p:txBody>
      </p:sp>
      <p:pic>
        <p:nvPicPr>
          <p:cNvPr id="15362" name="Picture 2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800600"/>
            <a:ext cx="1533525" cy="1659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star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I’m as big as a star can get…I have many shells which fuse different elements- even Ni and Fe!</a:t>
            </a:r>
          </a:p>
          <a:p>
            <a:r>
              <a:rPr lang="en-US" dirty="0" smtClean="0"/>
              <a:t>I will most likely go supernova and then maybe neutron star (or even black hole).</a:t>
            </a:r>
          </a:p>
          <a:p>
            <a:r>
              <a:rPr lang="en-US" dirty="0" smtClean="0"/>
              <a:t>Stars like me (and our explosions) are the sources of all the                                               heavy elements on                                             your planet.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038601"/>
            <a:ext cx="4572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/>
          <a:lstStyle/>
          <a:p>
            <a:r>
              <a:rPr lang="en-US" dirty="0" smtClean="0"/>
              <a:t>I formed from a massive star (over 8x the mass of our sun)</a:t>
            </a:r>
          </a:p>
          <a:p>
            <a:r>
              <a:rPr lang="en-US" dirty="0" smtClean="0"/>
              <a:t>Not even light can escape me</a:t>
            </a:r>
          </a:p>
          <a:p>
            <a:endParaRPr lang="en-US" dirty="0"/>
          </a:p>
        </p:txBody>
      </p:sp>
      <p:pic>
        <p:nvPicPr>
          <p:cNvPr id="16386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073235"/>
            <a:ext cx="2209800" cy="1785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648199"/>
          </a:xfrm>
        </p:spPr>
        <p:txBody>
          <a:bodyPr>
            <a:normAutofit/>
          </a:bodyPr>
          <a:lstStyle/>
          <a:p>
            <a:r>
              <a:rPr lang="en-US" dirty="0" smtClean="0"/>
              <a:t>I am an enormous cloud of gas and dust</a:t>
            </a:r>
          </a:p>
          <a:p>
            <a:r>
              <a:rPr lang="en-US" dirty="0" smtClean="0"/>
              <a:t>I will start to contract and rotate.</a:t>
            </a:r>
          </a:p>
          <a:p>
            <a:r>
              <a:rPr lang="en-US" dirty="0" smtClean="0"/>
              <a:t>I may give birth to millions of stars.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-81091"/>
            <a:ext cx="3429000" cy="693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Star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/>
          <a:lstStyle/>
          <a:p>
            <a:r>
              <a:rPr lang="en-US" dirty="0" smtClean="0"/>
              <a:t>I am a very small, super-dense star </a:t>
            </a:r>
          </a:p>
          <a:p>
            <a:r>
              <a:rPr lang="en-US" dirty="0" smtClean="0"/>
              <a:t>I am composed mostly of tightly-packed neutrons</a:t>
            </a:r>
          </a:p>
          <a:p>
            <a:endParaRPr lang="en-US" dirty="0"/>
          </a:p>
        </p:txBody>
      </p:sp>
      <p:pic>
        <p:nvPicPr>
          <p:cNvPr id="17410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86200"/>
            <a:ext cx="2095500" cy="199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/>
          <a:lstStyle/>
          <a:p>
            <a:r>
              <a:rPr lang="en-US" dirty="0" smtClean="0"/>
              <a:t>I am a huge explosion that occurs at the end of a mid- to heavy-weight star's life</a:t>
            </a:r>
          </a:p>
          <a:p>
            <a:r>
              <a:rPr lang="en-US" dirty="0" smtClean="0"/>
              <a:t>I releases a tremendous amount of energy, expelling the outer layers of the star and becoming extremely bright</a:t>
            </a:r>
          </a:p>
          <a:p>
            <a:r>
              <a:rPr lang="en-US" dirty="0" smtClean="0"/>
              <a:t>What remains after me is a </a:t>
            </a:r>
            <a:r>
              <a:rPr lang="en-US" dirty="0" smtClean="0">
                <a:hlinkClick r:id="rId2" action="ppaction://hlinkfile"/>
              </a:rPr>
              <a:t>neutron star</a:t>
            </a:r>
            <a:r>
              <a:rPr lang="en-US" dirty="0" smtClean="0"/>
              <a:t> or a </a:t>
            </a:r>
            <a:r>
              <a:rPr lang="en-US" dirty="0" smtClean="0">
                <a:hlinkClick r:id="rId3" action="ppaction://hlinkfile"/>
              </a:rPr>
              <a:t>black hole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434" name="AutoShape 2" descr="http://members.enchantedlearning.com/sgifs/Supernova1987A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41288" y="-457200"/>
            <a:ext cx="952500" cy="952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6" name="Picture 4" descr="http://members.enchantedlearning.com/sgifs/Supernova1987A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5105400"/>
            <a:ext cx="1333500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95799"/>
          </a:xfrm>
        </p:spPr>
        <p:txBody>
          <a:bodyPr>
            <a:normAutofit/>
          </a:bodyPr>
          <a:lstStyle/>
          <a:p>
            <a:r>
              <a:rPr lang="en-US" dirty="0" smtClean="0"/>
              <a:t>I formed from a star that used up its hydrogen and helium fuel. The star wasn’t hot enough to fuse carbon, so it blew it outer layers and well, here I am!</a:t>
            </a:r>
          </a:p>
          <a:p>
            <a:r>
              <a:rPr lang="en-US" dirty="0" smtClean="0"/>
              <a:t>I am just a shell of gas, but a </a:t>
            </a:r>
          </a:p>
          <a:p>
            <a:pPr>
              <a:buNone/>
            </a:pPr>
            <a:r>
              <a:rPr lang="en-US" dirty="0" smtClean="0"/>
              <a:t>     really pretty one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Look carefully to see the </a:t>
            </a:r>
          </a:p>
          <a:p>
            <a:pPr>
              <a:buNone/>
            </a:pPr>
            <a:r>
              <a:rPr lang="en-US" smtClean="0">
                <a:sym typeface="Wingdings" pitchFamily="2" charset="2"/>
              </a:rPr>
              <a:t>white </a:t>
            </a:r>
            <a:r>
              <a:rPr lang="en-US" dirty="0" smtClean="0">
                <a:sym typeface="Wingdings" pitchFamily="2" charset="2"/>
              </a:rPr>
              <a:t>dwarf in the center!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179140"/>
            <a:ext cx="3276600" cy="3578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386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What Type of Star am I?</vt:lpstr>
      <vt:lpstr>What am I?</vt:lpstr>
      <vt:lpstr>What Type of Star am I?</vt:lpstr>
      <vt:lpstr>What type of star am I?</vt:lpstr>
      <vt:lpstr>What am I?</vt:lpstr>
      <vt:lpstr>What am I?</vt:lpstr>
      <vt:lpstr>What Type of Star am I?</vt:lpstr>
      <vt:lpstr>What am I?</vt:lpstr>
      <vt:lpstr>What am I?</vt:lpstr>
    </vt:vector>
  </TitlesOfParts>
  <Company>Amity Regional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Type of Star am I?</dc:title>
  <dc:creator>Amity</dc:creator>
  <cp:lastModifiedBy>Your User Name</cp:lastModifiedBy>
  <cp:revision>17</cp:revision>
  <dcterms:created xsi:type="dcterms:W3CDTF">2009-05-13T11:59:00Z</dcterms:created>
  <dcterms:modified xsi:type="dcterms:W3CDTF">2010-05-26T20:33:26Z</dcterms:modified>
</cp:coreProperties>
</file>