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9hBCLoWwcW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ixxJtJPVX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Reactions of acids and bases…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76" y="3702407"/>
            <a:ext cx="2495963" cy="2495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2190" t="13063" r="27134" b="94"/>
          <a:stretch/>
        </p:blipFill>
        <p:spPr>
          <a:xfrm>
            <a:off x="2157984" y="2276856"/>
            <a:ext cx="1883664" cy="2414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1648" y="3031558"/>
            <a:ext cx="4699141" cy="316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9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Neutralization…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1" y="2133600"/>
            <a:ext cx="818515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900" dirty="0" smtClean="0"/>
              <a:t>Acid + Base </a:t>
            </a:r>
            <a:r>
              <a:rPr lang="en-US" sz="3900" dirty="0" smtClean="0">
                <a:sym typeface="Wingdings"/>
              </a:rPr>
              <a:t> </a:t>
            </a:r>
            <a:r>
              <a:rPr lang="en-US" sz="3900" dirty="0" smtClean="0"/>
              <a:t>salt and water</a:t>
            </a:r>
          </a:p>
          <a:p>
            <a:pPr marL="457200" lvl="1" indent="0">
              <a:buNone/>
            </a:pPr>
            <a:r>
              <a:rPr lang="en-US" sz="3900" dirty="0" smtClean="0"/>
              <a:t>Ex. HNO</a:t>
            </a:r>
            <a:r>
              <a:rPr lang="en-US" sz="3900" baseline="-25000" dirty="0" smtClean="0"/>
              <a:t>3</a:t>
            </a:r>
            <a:r>
              <a:rPr lang="en-US" sz="3900" dirty="0" smtClean="0"/>
              <a:t> + </a:t>
            </a:r>
            <a:r>
              <a:rPr lang="en-US" sz="3900" dirty="0" err="1" smtClean="0"/>
              <a:t>NaOH</a:t>
            </a:r>
            <a:r>
              <a:rPr lang="en-US" sz="3900" dirty="0" smtClean="0"/>
              <a:t> </a:t>
            </a:r>
            <a:r>
              <a:rPr lang="en-US" sz="3900" dirty="0" smtClean="0">
                <a:sym typeface="Wingdings"/>
              </a:rPr>
              <a:t> NaNO</a:t>
            </a:r>
            <a:r>
              <a:rPr lang="en-US" sz="3900" baseline="-25000" dirty="0" smtClean="0">
                <a:sym typeface="Wingdings"/>
              </a:rPr>
              <a:t>3</a:t>
            </a:r>
            <a:r>
              <a:rPr lang="en-US" sz="3900" dirty="0" smtClean="0">
                <a:sym typeface="Wingdings"/>
              </a:rPr>
              <a:t> + H</a:t>
            </a:r>
            <a:r>
              <a:rPr lang="en-US" sz="3900" baseline="-25000" dirty="0" smtClean="0">
                <a:sym typeface="Wingdings"/>
              </a:rPr>
              <a:t>2</a:t>
            </a:r>
            <a:r>
              <a:rPr lang="en-US" sz="3900" dirty="0" smtClean="0">
                <a:sym typeface="Wingdings"/>
              </a:rPr>
              <a:t>O</a:t>
            </a:r>
          </a:p>
          <a:p>
            <a:pPr marL="0" indent="-3175">
              <a:buNone/>
            </a:pPr>
            <a:r>
              <a:rPr lang="en-US" sz="3200" dirty="0" smtClean="0">
                <a:sym typeface="Wingdings"/>
              </a:rPr>
              <a:t>Which is the acid? Which is the base? How do you know?</a:t>
            </a:r>
          </a:p>
          <a:p>
            <a:pPr marL="0" indent="-3175">
              <a:buNone/>
            </a:pPr>
            <a:r>
              <a:rPr lang="en-US" sz="3200" dirty="0" smtClean="0">
                <a:sym typeface="Wingdings"/>
              </a:rPr>
              <a:t>How to best neutralize a strong acid spill?</a:t>
            </a:r>
          </a:p>
        </p:txBody>
      </p:sp>
    </p:spTree>
    <p:extLst>
      <p:ext uri="{BB962C8B-B14F-4D97-AF65-F5344CB8AC3E}">
        <p14:creationId xmlns:p14="http://schemas.microsoft.com/office/powerpoint/2010/main" val="327729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Remember the pH scale…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9" y="4004128"/>
            <a:ext cx="8572501" cy="24345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163" y="2018268"/>
            <a:ext cx="84849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Label strong acids, strong bases, weak acids, </a:t>
            </a:r>
          </a:p>
          <a:p>
            <a:r>
              <a:rPr lang="en-US" sz="3600" dirty="0" smtClean="0"/>
              <a:t>weak bases, neutral substance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571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of metal with an acid…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71" y="2133600"/>
            <a:ext cx="8413079" cy="39925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Metal + acid </a:t>
            </a:r>
            <a:r>
              <a:rPr lang="en-US" sz="4000" dirty="0" smtClean="0">
                <a:sym typeface="Wingdings"/>
              </a:rPr>
              <a:t> </a:t>
            </a:r>
            <a:r>
              <a:rPr lang="en-US" sz="4000" dirty="0" smtClean="0"/>
              <a:t>salt + hydrogen gas</a:t>
            </a:r>
          </a:p>
          <a:p>
            <a:r>
              <a:rPr lang="en-US" sz="4000" dirty="0" smtClean="0"/>
              <a:t>Ex. Na + </a:t>
            </a:r>
            <a:r>
              <a:rPr lang="en-US" sz="4000" dirty="0" err="1" smtClean="0"/>
              <a:t>HCl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/>
              </a:rPr>
              <a:t> </a:t>
            </a:r>
            <a:r>
              <a:rPr lang="en-US" sz="4000" dirty="0" err="1" smtClean="0">
                <a:sym typeface="Wingdings"/>
              </a:rPr>
              <a:t>NaCl</a:t>
            </a:r>
            <a:r>
              <a:rPr lang="en-US" sz="4000" dirty="0" smtClean="0">
                <a:sym typeface="Wingdings"/>
              </a:rPr>
              <a:t> + H</a:t>
            </a:r>
            <a:r>
              <a:rPr lang="en-US" sz="4000" baseline="-25000" dirty="0" smtClean="0">
                <a:sym typeface="Wingdings"/>
              </a:rPr>
              <a:t>2</a:t>
            </a:r>
          </a:p>
          <a:p>
            <a:pPr lvl="1"/>
            <a:r>
              <a:rPr lang="en-US" sz="3800" dirty="0" smtClean="0">
                <a:sym typeface="Wingdings"/>
              </a:rPr>
              <a:t>Is the equation above balanced?</a:t>
            </a:r>
          </a:p>
          <a:p>
            <a:pPr lvl="1"/>
            <a:endParaRPr lang="en-US" sz="3800" dirty="0">
              <a:sym typeface="Wingdings"/>
            </a:endParaRPr>
          </a:p>
          <a:p>
            <a:pPr lvl="1"/>
            <a:r>
              <a:rPr lang="en-US" sz="3800" dirty="0" smtClean="0">
                <a:sym typeface="Wingdings"/>
              </a:rPr>
              <a:t>Demo of this (and don</a:t>
            </a:r>
            <a:r>
              <a:rPr lang="fr-FR" sz="3800" dirty="0" smtClean="0">
                <a:sym typeface="Wingdings"/>
              </a:rPr>
              <a:t>’</a:t>
            </a:r>
            <a:r>
              <a:rPr lang="en-US" sz="3800" dirty="0" smtClean="0">
                <a:sym typeface="Wingdings"/>
              </a:rPr>
              <a:t>t try this at home) </a:t>
            </a:r>
            <a:r>
              <a:rPr lang="en-US" sz="3800" dirty="0" smtClean="0">
                <a:sym typeface="Wingdings"/>
                <a:hlinkClick r:id="rId2"/>
              </a:rPr>
              <a:t>metal and acid reaction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6276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of metal with water…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71" y="2133600"/>
            <a:ext cx="8413079" cy="3992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Alkali metal + water </a:t>
            </a:r>
            <a:r>
              <a:rPr lang="en-US" sz="4000" dirty="0" smtClean="0">
                <a:sym typeface="Wingdings"/>
              </a:rPr>
              <a:t> base + hydrogen gas</a:t>
            </a:r>
          </a:p>
          <a:p>
            <a:pPr lvl="1"/>
            <a:r>
              <a:rPr lang="en-US" sz="3800" dirty="0" smtClean="0">
                <a:sym typeface="Wingdings"/>
              </a:rPr>
              <a:t>Ex. Li + H</a:t>
            </a:r>
            <a:r>
              <a:rPr lang="en-US" sz="3800" baseline="-25000" dirty="0" smtClean="0">
                <a:sym typeface="Wingdings"/>
              </a:rPr>
              <a:t>2</a:t>
            </a:r>
            <a:r>
              <a:rPr lang="en-US" sz="3800" dirty="0" smtClean="0">
                <a:sym typeface="Wingdings"/>
              </a:rPr>
              <a:t>O   </a:t>
            </a:r>
            <a:r>
              <a:rPr lang="en-US" sz="3800" dirty="0" err="1" smtClean="0">
                <a:sym typeface="Wingdings"/>
              </a:rPr>
              <a:t>LiOH</a:t>
            </a:r>
            <a:r>
              <a:rPr lang="en-US" sz="3800" dirty="0" smtClean="0">
                <a:sym typeface="Wingdings"/>
              </a:rPr>
              <a:t> + H</a:t>
            </a:r>
            <a:r>
              <a:rPr lang="en-US" sz="3800" baseline="-25000" dirty="0" smtClean="0">
                <a:sym typeface="Wingdings"/>
              </a:rPr>
              <a:t>2</a:t>
            </a:r>
          </a:p>
          <a:p>
            <a:pPr lvl="2"/>
            <a:r>
              <a:rPr lang="en-US" sz="3600" dirty="0" smtClean="0">
                <a:sym typeface="Wingdings"/>
              </a:rPr>
              <a:t>Is the equation above balanced?</a:t>
            </a:r>
          </a:p>
          <a:p>
            <a:pPr lvl="2"/>
            <a:r>
              <a:rPr lang="en-US" sz="3600" dirty="0" smtClean="0">
                <a:sym typeface="Wingdings"/>
              </a:rPr>
              <a:t>Why can</a:t>
            </a:r>
            <a:r>
              <a:rPr lang="fr-FR" sz="3600" dirty="0" smtClean="0">
                <a:sym typeface="Wingdings"/>
              </a:rPr>
              <a:t>’</a:t>
            </a:r>
            <a:r>
              <a:rPr lang="en-US" sz="3600" dirty="0" smtClean="0">
                <a:sym typeface="Wingdings"/>
              </a:rPr>
              <a:t>t I do this demo in class?</a:t>
            </a:r>
          </a:p>
          <a:p>
            <a:pPr marL="914400" lvl="2" indent="0">
              <a:buNone/>
            </a:pPr>
            <a:r>
              <a:rPr lang="en-US" sz="3600" dirty="0" smtClean="0">
                <a:hlinkClick r:id="rId2"/>
              </a:rPr>
              <a:t>this is why...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285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55</TotalTime>
  <Words>158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Spectrum</vt:lpstr>
      <vt:lpstr>Reactions of acids and bases…</vt:lpstr>
      <vt:lpstr>Neutralization…</vt:lpstr>
      <vt:lpstr>Remember the pH scale…</vt:lpstr>
      <vt:lpstr>Reaction of metal with an acid…</vt:lpstr>
      <vt:lpstr>Reaction of metal with water…</vt:lpstr>
    </vt:vector>
  </TitlesOfParts>
  <Company>The Norks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of acids and bases…</dc:title>
  <dc:creator>Ali Beres-Nork</dc:creator>
  <cp:lastModifiedBy>Ali Beres-Nork</cp:lastModifiedBy>
  <cp:revision>6</cp:revision>
  <dcterms:created xsi:type="dcterms:W3CDTF">2014-10-26T23:32:54Z</dcterms:created>
  <dcterms:modified xsi:type="dcterms:W3CDTF">2014-10-27T00:28:13Z</dcterms:modified>
</cp:coreProperties>
</file>