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4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AE50F-B962-4A4E-8BDB-4841B04644E2}" type="datetimeFigureOut">
              <a:rPr lang="en-US" smtClean="0"/>
              <a:t>3/21/13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CDBEC-E8A6-B345-BBC5-733216751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2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Blacklight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CDBEC-E8A6-B345-BBC5-733216751A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74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CDBEC-E8A6-B345-BBC5-733216751A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91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Incandescent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CDBEC-E8A6-B345-BBC5-733216751A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41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Hydrogen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CDBEC-E8A6-B345-BBC5-733216751A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1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Sunlight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CDBEC-E8A6-B345-BBC5-733216751A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87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Fluorescent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CDBEC-E8A6-B345-BBC5-733216751A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67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F2FA-C62E-5348-B4AC-07335F0FCA1F}" type="datetimeFigureOut">
              <a:rPr lang="en-US" smtClean="0"/>
              <a:t>3/21/13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34AF-B231-A940-9C30-B6609A8B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F2FA-C62E-5348-B4AC-07335F0FCA1F}" type="datetimeFigureOut">
              <a:rPr lang="en-US" smtClean="0"/>
              <a:t>3/21/13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34AF-B231-A940-9C30-B6609A8B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F2FA-C62E-5348-B4AC-07335F0FCA1F}" type="datetimeFigureOut">
              <a:rPr lang="en-US" smtClean="0"/>
              <a:t>3/21/13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34AF-B231-A940-9C30-B6609A8B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F2FA-C62E-5348-B4AC-07335F0FCA1F}" type="datetimeFigureOut">
              <a:rPr lang="en-US" smtClean="0"/>
              <a:t>3/21/13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34AF-B231-A940-9C30-B6609A8B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F2FA-C62E-5348-B4AC-07335F0FCA1F}" type="datetimeFigureOut">
              <a:rPr lang="en-US" smtClean="0"/>
              <a:t>3/21/13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34AF-B231-A940-9C30-B6609A8B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F2FA-C62E-5348-B4AC-07335F0FCA1F}" type="datetimeFigureOut">
              <a:rPr lang="en-US" smtClean="0"/>
              <a:t>3/21/13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34AF-B231-A940-9C30-B6609A8B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F2FA-C62E-5348-B4AC-07335F0FCA1F}" type="datetimeFigureOut">
              <a:rPr lang="en-US" smtClean="0"/>
              <a:t>3/21/13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34AF-B231-A940-9C30-B6609A8B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F2FA-C62E-5348-B4AC-07335F0FCA1F}" type="datetimeFigureOut">
              <a:rPr lang="en-US" smtClean="0"/>
              <a:t>3/21/13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34AF-B231-A940-9C30-B6609A8B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F2FA-C62E-5348-B4AC-07335F0FCA1F}" type="datetimeFigureOut">
              <a:rPr lang="en-US" smtClean="0"/>
              <a:t>3/21/13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34AF-B231-A940-9C30-B6609A8B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BF2FA-C62E-5348-B4AC-07335F0FCA1F}" type="datetimeFigureOut">
              <a:rPr lang="en-US" smtClean="0"/>
              <a:t>3/21/13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E34AF-B231-A940-9C30-B6609A8B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Name That Spectrum!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Ready, set, go!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47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 What is it?</a:t>
            </a:r>
            <a:endParaRPr lang="en-US" dirty="0"/>
          </a:p>
        </p:txBody>
      </p:sp>
      <p:pic>
        <p:nvPicPr>
          <p:cNvPr id="4" name="Content Placeholder 3" descr="Black light-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2" r="88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198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 What is it?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01" y="2928056"/>
            <a:ext cx="8498737" cy="186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89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#3 What is it?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71"/>
          <a:stretch/>
        </p:blipFill>
        <p:spPr>
          <a:xfrm>
            <a:off x="1306730" y="2245081"/>
            <a:ext cx="6726231" cy="321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86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#4 What is it?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1611"/>
            <a:ext cx="9144000" cy="188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94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#5 What is it?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5273"/>
          <a:stretch/>
        </p:blipFill>
        <p:spPr>
          <a:xfrm>
            <a:off x="1231900" y="2328333"/>
            <a:ext cx="6667500" cy="321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85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#6 What is it?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2386189"/>
            <a:ext cx="91059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79978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62</TotalTime>
  <Words>58</Words>
  <Application>Microsoft Macintosh PowerPoint</Application>
  <PresentationFormat>On-screen Show (4:3)</PresentationFormat>
  <Paragraphs>20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Black</vt:lpstr>
      <vt:lpstr>Name That Spectrum!</vt:lpstr>
      <vt:lpstr>#1 What is it?</vt:lpstr>
      <vt:lpstr>#2 What is it?</vt:lpstr>
      <vt:lpstr>#3 What is it?</vt:lpstr>
      <vt:lpstr>#4 What is it?</vt:lpstr>
      <vt:lpstr>#5 What is it?</vt:lpstr>
      <vt:lpstr>#6 What is it?</vt:lpstr>
    </vt:vector>
  </TitlesOfParts>
  <Company>The Norks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That Spectrum!</dc:title>
  <dc:creator>Ali Beres-Nork</dc:creator>
  <cp:lastModifiedBy>Ali Beres-Nork</cp:lastModifiedBy>
  <cp:revision>4</cp:revision>
  <dcterms:created xsi:type="dcterms:W3CDTF">2013-03-21T23:56:21Z</dcterms:created>
  <dcterms:modified xsi:type="dcterms:W3CDTF">2013-03-22T01:01:02Z</dcterms:modified>
</cp:coreProperties>
</file>