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8"/>
  </p:handoutMasterIdLst>
  <p:sldIdLst>
    <p:sldId id="260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980238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463" y="0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463" y="8685213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F15EF7-A41F-44B8-B330-40B654BFC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81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49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349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349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50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50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50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50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35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50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50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7F307-BC66-4BB6-9492-AF01CD78F0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35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35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A0D723-E362-404F-B52C-053BA681FC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1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C37CDB-72DE-42C9-91CE-479303B64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63FE2-AA06-4671-8AD9-D8B6C6D135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B3FAC5-C4B9-47B7-83A7-FE773610F4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4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524262-0889-4BC1-9B05-9FEB7C7887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700737-A536-4239-8407-1DED212E44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5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7D46A8-E537-47E1-9DDD-F4186DB32C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0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6AF84C-0AA0-42EF-9D22-F6EECCE39D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82A6F-2073-4506-923A-EC3147BF0D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9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DEA7A4-7669-47D5-980F-A70270A2DF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9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88FD3D1-23BB-486A-81A5-79ABE65D320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24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24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624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Doppler Effect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Shift in frequency (high to low) due to the compression of light (or sound) waves in front of a moving object and the expansion of the light (or sound) waves behind the moving object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38200" y="0"/>
            <a:ext cx="71580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9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/>
            <a:r>
              <a:rPr lang="en-US" sz="4800">
                <a:cs typeface="Arial" charset="0"/>
              </a:rPr>
              <a:t>Stationary object</a:t>
            </a:r>
            <a:endParaRPr lang="en-US" sz="44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3400" y="1524000"/>
            <a:ext cx="76612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9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3200">
                <a:cs typeface="Arial" charset="0"/>
              </a:rPr>
              <a:t>Same wavelength and therefore same frequency at A&amp;B</a:t>
            </a:r>
            <a:endParaRPr lang="en-US" sz="3200"/>
          </a:p>
        </p:txBody>
      </p:sp>
      <p:pic>
        <p:nvPicPr>
          <p:cNvPr id="3076" name="Picture 4" descr="u10l3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4324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62000" y="0"/>
            <a:ext cx="71580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9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/>
            <a:r>
              <a:rPr lang="en-US" sz="5400">
                <a:cs typeface="Arial" charset="0"/>
              </a:rPr>
              <a:t>Moving object</a:t>
            </a:r>
            <a:endParaRPr lang="en-US" sz="4400"/>
          </a:p>
        </p:txBody>
      </p:sp>
      <p:pic>
        <p:nvPicPr>
          <p:cNvPr id="4102" name="Picture 6" descr="u10l3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93838"/>
            <a:ext cx="6629400" cy="529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09600" y="1254125"/>
            <a:ext cx="765175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/>
              <a:t>If the object is coming towards you, the light is shifted toward shorter wavelengths, </a:t>
            </a:r>
            <a:r>
              <a:rPr lang="en-US" sz="3600" i="1"/>
              <a:t>blue shifted</a:t>
            </a:r>
            <a:r>
              <a:rPr lang="en-US" sz="3600"/>
              <a:t>. </a:t>
            </a:r>
          </a:p>
          <a:p>
            <a:pPr eaLnBrk="1" hangingPunct="1">
              <a:buFontTx/>
              <a:buChar char="•"/>
            </a:pPr>
            <a:r>
              <a:rPr lang="en-US" sz="3600"/>
              <a:t>If the object is going away from you, the light is shifted toward longer wavelengths, </a:t>
            </a:r>
            <a:r>
              <a:rPr lang="en-US" sz="3600" i="1"/>
              <a:t>red shifted</a:t>
            </a:r>
            <a:r>
              <a:rPr lang="en-US" sz="3600"/>
              <a:t>. </a:t>
            </a:r>
          </a:p>
          <a:p>
            <a:pPr eaLnBrk="1" hangingPunct="1">
              <a:buFontTx/>
              <a:buChar char="•"/>
            </a:pPr>
            <a:r>
              <a:rPr lang="en-US" sz="3600"/>
              <a:t>The amount of shift is bigger if the emitting object is moving faster. </a:t>
            </a:r>
          </a:p>
          <a:p>
            <a:pPr algn="ctr"/>
            <a:endParaRPr lang="en-US" sz="360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/>
              <a:t>Doppler Shift in Astronomy….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9563244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272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838200"/>
            <a:ext cx="8488363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102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115</Words>
  <Application>Microsoft Macintosh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Doppler Effect</vt:lpstr>
      <vt:lpstr>PowerPoint Presentation</vt:lpstr>
      <vt:lpstr>PowerPoint Presentation</vt:lpstr>
      <vt:lpstr>Doppler Shift in Astronomy….</vt:lpstr>
      <vt:lpstr>PowerPoint Presentation</vt:lpstr>
      <vt:lpstr>PowerPoint Presentation</vt:lpstr>
    </vt:vector>
  </TitlesOfParts>
  <Company>Amity Regional District #5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Doppler Effect</dc:title>
  <dc:creator>norkal</dc:creator>
  <cp:lastModifiedBy>Ali Beres-Nork</cp:lastModifiedBy>
  <cp:revision>9</cp:revision>
  <dcterms:created xsi:type="dcterms:W3CDTF">2008-03-14T13:50:20Z</dcterms:created>
  <dcterms:modified xsi:type="dcterms:W3CDTF">2015-03-23T01:50:36Z</dcterms:modified>
</cp:coreProperties>
</file>